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59" r:id="rId6"/>
    <p:sldId id="261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Образовательное событие в начальной школе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СОШ №74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февраль 2019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¤Ð¦ÐÐ Ð.PNG"/>
          <p:cNvPicPr>
            <a:picLocks noChangeAspect="1" noChangeArrowheads="1"/>
          </p:cNvPicPr>
          <p:nvPr/>
        </p:nvPicPr>
        <p:blipFill>
          <a:blip r:embed="rId2" cstate="print"/>
          <a:srcRect l="11223" r="17264" b="26942"/>
          <a:stretch>
            <a:fillRect/>
          </a:stretch>
        </p:blipFill>
        <p:spPr bwMode="auto">
          <a:xfrm>
            <a:off x="395536" y="188640"/>
            <a:ext cx="252028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задача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отслеживание сформированности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умений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Конечный продукт: составление меню на день.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принимать и сохранять учебную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задачу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планировать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контролировать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оценивать свои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адекватно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принимать внешнюю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оценку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выделение информации из различных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источников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выдвижение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гипотез о способах решения поставленной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договариваться и приходить к общему решению в совместной деятельности со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сверстниками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коммуникация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взрослы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информации в устной и письменной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</a:t>
            </a:r>
            <a:r>
              <a:rPr lang="ru-RU" dirty="0" smtClean="0"/>
              <a:t>классы «Разговор о правильном питании»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899~1\AppData\Local\Temp\7zEC13F.tmp\IMG_20190228_131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536504" cy="3402378"/>
          </a:xfrm>
          <a:prstGeom prst="rect">
            <a:avLst/>
          </a:prstGeom>
          <a:noFill/>
        </p:spPr>
      </p:pic>
      <p:pic>
        <p:nvPicPr>
          <p:cNvPr id="2051" name="Picture 3" descr="C:\Users\A899~1\AppData\Local\Temp\7zEC13F.tmp\IMG_20190228_131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284984"/>
            <a:ext cx="4128459" cy="3096344"/>
          </a:xfrm>
          <a:prstGeom prst="rect">
            <a:avLst/>
          </a:prstGeom>
          <a:noFill/>
        </p:spPr>
      </p:pic>
      <p:pic>
        <p:nvPicPr>
          <p:cNvPr id="2054" name="Picture 6" descr="C:\Users\A899~1\AppData\Local\Temp\7zEC13F.tmp\IMG-72a5741da20c57a05b0dce8f29dfdfb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3707904" cy="2780928"/>
          </a:xfrm>
          <a:prstGeom prst="rect">
            <a:avLst/>
          </a:prstGeom>
          <a:noFill/>
        </p:spPr>
      </p:pic>
      <p:pic>
        <p:nvPicPr>
          <p:cNvPr id="2058" name="Picture 10" descr="C:\Users\A899~1\AppData\Local\Temp\7zEC13F.tmp\IMG-b78a405741f6ea72429e41e33ba39c7b-V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C:\Users\A899~1\AppData\Local\Temp\7zEC13F.tmp\IMG-d21475037ba5e73f9e67d5303947cb4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319" b="22041"/>
          <a:stretch>
            <a:fillRect/>
          </a:stretch>
        </p:blipFill>
        <p:spPr bwMode="auto">
          <a:xfrm>
            <a:off x="323528" y="332655"/>
            <a:ext cx="3600400" cy="3055057"/>
          </a:xfrm>
          <a:prstGeom prst="rect">
            <a:avLst/>
          </a:prstGeom>
          <a:noFill/>
        </p:spPr>
      </p:pic>
      <p:pic>
        <p:nvPicPr>
          <p:cNvPr id="5" name="Picture 8" descr="C:\Users\A899~1\AppData\Local\Temp\7zEC13F.tmp\IMG-b9811a089f1028e0cb001b4db64ff70d-V.jpg"/>
          <p:cNvPicPr>
            <a:picLocks noChangeAspect="1" noChangeArrowheads="1"/>
          </p:cNvPicPr>
          <p:nvPr/>
        </p:nvPicPr>
        <p:blipFill>
          <a:blip r:embed="rId3" cstate="print"/>
          <a:srcRect t="8400" b="22301"/>
          <a:stretch>
            <a:fillRect/>
          </a:stretch>
        </p:blipFill>
        <p:spPr bwMode="auto">
          <a:xfrm>
            <a:off x="5076056" y="332656"/>
            <a:ext cx="3291830" cy="3041609"/>
          </a:xfrm>
          <a:prstGeom prst="rect">
            <a:avLst/>
          </a:prstGeom>
          <a:noFill/>
        </p:spPr>
      </p:pic>
      <p:pic>
        <p:nvPicPr>
          <p:cNvPr id="6" name="Picture 7" descr="C:\Users\A899~1\AppData\Local\Temp\7zEC13F.tmp\IMG-62aa822eeb24a1561312b58d4b32ca52-V.jpg"/>
          <p:cNvPicPr>
            <a:picLocks noChangeAspect="1" noChangeArrowheads="1"/>
          </p:cNvPicPr>
          <p:nvPr/>
        </p:nvPicPr>
        <p:blipFill>
          <a:blip r:embed="rId4" cstate="print"/>
          <a:srcRect t="9052" b="22157"/>
          <a:stretch>
            <a:fillRect/>
          </a:stretch>
        </p:blipFill>
        <p:spPr bwMode="auto">
          <a:xfrm>
            <a:off x="2745805" y="3573016"/>
            <a:ext cx="329728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направлена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отслеживание сформированности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Конечный продукт: информационный плакат о республике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Планирование работы, распределение обязанностей внутри группы.</a:t>
            </a: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Экспертная оценка учебного сотрудничества, умение действовать в нестандартных ситуациях.</a:t>
            </a: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Поиск и выделение информации из различных источников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Переработка полученной информации</a:t>
            </a: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Корректировка своих действий на основе внешней проверки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классы «Наш край»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187"/>
          <a:stretch>
            <a:fillRect/>
          </a:stretch>
        </p:blipFill>
        <p:spPr bwMode="auto">
          <a:xfrm>
            <a:off x="5508104" y="3284984"/>
            <a:ext cx="2871381" cy="32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749277" cy="281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99255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601484" cy="34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116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Образовательное событие в начальной школе</vt:lpstr>
      <vt:lpstr>2 классы «Разговор о правильном питании»</vt:lpstr>
      <vt:lpstr>Слайд 3</vt:lpstr>
      <vt:lpstr>Слайд 4</vt:lpstr>
      <vt:lpstr>4 классы «Наш край»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Образовательное событие в начальной школе</dc:title>
  <dc:creator>маргарита</dc:creator>
  <cp:lastModifiedBy>маргарита</cp:lastModifiedBy>
  <cp:revision>7</cp:revision>
  <dcterms:created xsi:type="dcterms:W3CDTF">2019-04-08T17:59:07Z</dcterms:created>
  <dcterms:modified xsi:type="dcterms:W3CDTF">2019-04-08T18:59:22Z</dcterms:modified>
</cp:coreProperties>
</file>