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04813"/>
            <a:ext cx="8066087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99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Учитель\Desktop\образовательное событие Шурина Е.Н\IMG_20180205_133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9" y="548680"/>
            <a:ext cx="7896877" cy="59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4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Учитель\Desktop\образовательное событие Шурина Е.Н\IMG_20180205_123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5693" cy="57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3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образовательное событие Шурина Е.Н\IMG_20180205_123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43671" cy="55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6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\Desktop\образовательное событие Шурина Е.Н\IMG_20180205_124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91743" cy="606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6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esktop\образовательное событие Шурина Е.Н\IMG_20180205_130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899721" cy="592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6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Учитель\Desktop\образовательное событие Шурина Е.Н\IMG_20180205_130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99394"/>
            <a:ext cx="7635692" cy="57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4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Учитель\Desktop\образовательное событие Шурина Е.Н\IMG_20180205_130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755705" cy="58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0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Учитель\Desktop\образовательное событие Шурина Е.Н\IMG_20180205_130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87753" cy="61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5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Учитель\Desktop\образовательное событие Шурина Е.Н\IMG_20180205_130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539681" cy="56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54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</cp:revision>
  <dcterms:created xsi:type="dcterms:W3CDTF">2018-03-01T10:11:59Z</dcterms:created>
  <dcterms:modified xsi:type="dcterms:W3CDTF">2018-03-01T10:18:20Z</dcterms:modified>
</cp:coreProperties>
</file>