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7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83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1D963CF-3FF9-4E29-9F93-2D87ED909345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9EFD19-D922-4CB4-9DE0-7F03161126D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63CF-3FF9-4E29-9F93-2D87ED909345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FD19-D922-4CB4-9DE0-7F0316112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63CF-3FF9-4E29-9F93-2D87ED909345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09EFD19-D922-4CB4-9DE0-7F0316112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63CF-3FF9-4E29-9F93-2D87ED909345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FD19-D922-4CB4-9DE0-7F03161126D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D963CF-3FF9-4E29-9F93-2D87ED909345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09EFD19-D922-4CB4-9DE0-7F03161126D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63CF-3FF9-4E29-9F93-2D87ED909345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FD19-D922-4CB4-9DE0-7F03161126D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63CF-3FF9-4E29-9F93-2D87ED909345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FD19-D922-4CB4-9DE0-7F03161126D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63CF-3FF9-4E29-9F93-2D87ED909345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FD19-D922-4CB4-9DE0-7F03161126D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63CF-3FF9-4E29-9F93-2D87ED909345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FD19-D922-4CB4-9DE0-7F0316112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63CF-3FF9-4E29-9F93-2D87ED909345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9EFD19-D922-4CB4-9DE0-7F03161126D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63CF-3FF9-4E29-9F93-2D87ED909345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FD19-D922-4CB4-9DE0-7F03161126D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1D963CF-3FF9-4E29-9F93-2D87ED909345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E09EFD19-D922-4CB4-9DE0-7F03161126D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Военная техника времен Великой Отечественной войны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711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КОРАБЛИ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19262"/>
            <a:ext cx="6190993" cy="4643245"/>
          </a:xfrm>
        </p:spPr>
      </p:pic>
    </p:spTree>
    <p:extLst>
      <p:ext uri="{BB962C8B-B14F-4D97-AF65-F5344CB8AC3E}">
        <p14:creationId xmlns:p14="http://schemas.microsoft.com/office/powerpoint/2010/main" val="222565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1931988"/>
            <a:ext cx="5715000" cy="39814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ЛЕГКИЙ КРЕЙСЕР «СВЕТЛАНА»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45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56" y="1719263"/>
            <a:ext cx="7834488" cy="44069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КОРАБЛЬ «СВОБОДНЫЙ»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64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СОВРЕМЕННАЯ ВОЕННАЯ ТЕХНИКА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072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76512"/>
            <a:ext cx="4038600" cy="330075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4864"/>
            <a:ext cx="4038600" cy="306404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Военные Вертолёты</a:t>
            </a:r>
            <a:br>
              <a:rPr lang="ru-RU" dirty="0" smtClean="0"/>
            </a:br>
            <a:r>
              <a:rPr lang="ru-RU" dirty="0" smtClean="0"/>
              <a:t>«АЛЛИГАТОР» и «ТЕРМИНАТОР»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08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67" y="1719263"/>
            <a:ext cx="5875866" cy="44069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АВИАЦИЯ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873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2160588"/>
            <a:ext cx="5715000" cy="35242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МОБИЛЬНЫЙ РОД ВОЙСК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21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062" y="1719263"/>
            <a:ext cx="6715276" cy="44069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МИ-28 «НОЧНОЙ ОХОТНИК»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890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208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7148611" cy="5361459"/>
          </a:xfrm>
        </p:spPr>
      </p:pic>
    </p:spTree>
    <p:extLst>
      <p:ext uri="{BB962C8B-B14F-4D97-AF65-F5344CB8AC3E}">
        <p14:creationId xmlns:p14="http://schemas.microsoft.com/office/powerpoint/2010/main" val="410445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84984"/>
            <a:ext cx="4038600" cy="269011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88840"/>
            <a:ext cx="3511296" cy="231343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РАКЕТНЫЕ КОМПЛЕКСЫ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627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7"/>
            <a:ext cx="8546437" cy="6408673"/>
          </a:xfrm>
        </p:spPr>
      </p:pic>
    </p:spTree>
    <p:extLst>
      <p:ext uri="{BB962C8B-B14F-4D97-AF65-F5344CB8AC3E}">
        <p14:creationId xmlns:p14="http://schemas.microsoft.com/office/powerpoint/2010/main" val="349136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325" y="2136775"/>
            <a:ext cx="5238750" cy="3571875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ЗЕНИТНЫЙ КОМПЛЕКС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391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67" y="1719263"/>
            <a:ext cx="5875866" cy="44069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БРОНЕТРАНСПОРТЕР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12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58" y="1719263"/>
            <a:ext cx="6608284" cy="44069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ПРОТИВОРАКЕТНЫЙ КОМПЛЕКС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29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67" y="1719263"/>
            <a:ext cx="5875866" cy="44069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АВИАНОСЕЦ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36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78864"/>
            <a:ext cx="6622020" cy="407041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ВОЕННЫЙ КАТЕР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17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36" y="1719263"/>
            <a:ext cx="6626528" cy="44069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ПОДВОДНАЯ ЛОДКА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043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67" y="1719263"/>
            <a:ext cx="5875866" cy="44069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ВОЕННЫЙ КОРАБЛЬ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4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67" y="1719263"/>
            <a:ext cx="5875866" cy="44069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Авиация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97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870" y="1719263"/>
            <a:ext cx="6169660" cy="44069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АВИАЦИЯ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317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27" y="2204864"/>
            <a:ext cx="6779444" cy="381642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АВИАЦИЯ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29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2962672" cy="36877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8147248" cy="4680519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ТАНКИ И БРОНЕТЕХНИКА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15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30" y="908720"/>
            <a:ext cx="7535962" cy="5649705"/>
          </a:xfr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2082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80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67" y="1719263"/>
            <a:ext cx="5875866" cy="44069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«КАТЮША»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18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68" y="2636912"/>
            <a:ext cx="4006732" cy="250420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97087"/>
            <a:ext cx="4038600" cy="2851251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«КАТЮШИ»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39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125</TotalTime>
  <Words>56</Words>
  <Application>Microsoft Office PowerPoint</Application>
  <PresentationFormat>Экран (4:3)</PresentationFormat>
  <Paragraphs>23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Сетка</vt:lpstr>
      <vt:lpstr>Военная техника времен Великой Отечественной войны</vt:lpstr>
      <vt:lpstr>Презентация PowerPoint</vt:lpstr>
      <vt:lpstr>Авиация</vt:lpstr>
      <vt:lpstr>АВИАЦИЯ</vt:lpstr>
      <vt:lpstr>АВИАЦИЯ</vt:lpstr>
      <vt:lpstr>ТАНКИ И БРОНЕТЕХНИКА</vt:lpstr>
      <vt:lpstr>Презентация PowerPoint</vt:lpstr>
      <vt:lpstr>«КАТЮША»</vt:lpstr>
      <vt:lpstr>«КАТЮШИ»</vt:lpstr>
      <vt:lpstr>КОРАБЛИ</vt:lpstr>
      <vt:lpstr>ЛЕГКИЙ КРЕЙСЕР «СВЕТЛАНА»</vt:lpstr>
      <vt:lpstr>КОРАБЛЬ «СВОБОДНЫЙ»</vt:lpstr>
      <vt:lpstr>СОВРЕМЕННАЯ ВОЕННАЯ ТЕХНИКА</vt:lpstr>
      <vt:lpstr>Военные Вертолёты «АЛЛИГАТОР» и «ТЕРМИНАТОР»</vt:lpstr>
      <vt:lpstr>АВИАЦИЯ</vt:lpstr>
      <vt:lpstr>МОБИЛЬНЫЙ РОД ВОЙСК</vt:lpstr>
      <vt:lpstr>МИ-28 «НОЧНОЙ ОХОТНИК»</vt:lpstr>
      <vt:lpstr>Презентация PowerPoint</vt:lpstr>
      <vt:lpstr>РАКЕТНЫЕ КОМПЛЕКСЫ</vt:lpstr>
      <vt:lpstr>ЗЕНИТНЫЙ КОМПЛЕКС</vt:lpstr>
      <vt:lpstr>БРОНЕТРАНСПОРТЕР</vt:lpstr>
      <vt:lpstr>ПРОТИВОРАКЕТНЫЙ КОМПЛЕКС</vt:lpstr>
      <vt:lpstr>АВИАНОСЕЦ</vt:lpstr>
      <vt:lpstr>ВОЕННЫЙ КАТЕР</vt:lpstr>
      <vt:lpstr>ПОДВОДНАЯ ЛОДКА</vt:lpstr>
      <vt:lpstr>ВОЕННЫЙ КОРАБЛЬ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Военная техника времен Великой Отечественной войны</dc:title>
  <dc:creator>school</dc:creator>
  <cp:lastModifiedBy>school</cp:lastModifiedBy>
  <cp:revision>8</cp:revision>
  <dcterms:created xsi:type="dcterms:W3CDTF">2018-01-27T05:03:03Z</dcterms:created>
  <dcterms:modified xsi:type="dcterms:W3CDTF">2018-01-29T12:32:01Z</dcterms:modified>
</cp:coreProperties>
</file>