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3B62-C68C-41E4-9073-4D16F3FCB387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E3BBD-52D2-40E8-A130-51B6B0B75B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>Картинки первоцветов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 descr="D:\МурашОлька\перспектива\окр мир\весеннее пробуждение растений\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429132"/>
            <a:ext cx="3000396" cy="2214568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7" name="Рисунок 6" descr="D:\МурашОлька\перспектива\окр мир\весеннее пробуждение растений\1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785795"/>
            <a:ext cx="2905123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D:\МурашОлька\перспектива\окр мир\весеннее пробуждение растений\чистяк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785794"/>
            <a:ext cx="284797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http://natural-medicine.ru/uploads/posts/2009-04/1241088569_89c120bb721c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285992"/>
            <a:ext cx="3357554" cy="26241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0" name="Рисунок 9" descr="0_bbd1_b9ecd8b_X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500570"/>
            <a:ext cx="2937825" cy="2085973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Картинки первоцветов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Картинки первоцветов</dc:title>
  <dc:creator>Наталья Горюнова</dc:creator>
  <cp:lastModifiedBy>Наталья Горюнова</cp:lastModifiedBy>
  <cp:revision>2</cp:revision>
  <dcterms:created xsi:type="dcterms:W3CDTF">2017-03-23T19:07:05Z</dcterms:created>
  <dcterms:modified xsi:type="dcterms:W3CDTF">2017-03-23T19:17:30Z</dcterms:modified>
</cp:coreProperties>
</file>