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8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2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96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16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4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4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0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4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9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9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7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9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40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9B2A-05BF-423A-BD9F-E0817ED6D1F2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3DB164-84EC-4B29-B4E7-4634338FC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7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Команда №3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Начало пути!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8" r="18626"/>
          <a:stretch/>
        </p:blipFill>
        <p:spPr>
          <a:xfrm>
            <a:off x="2497541" y="1458675"/>
            <a:ext cx="5882184" cy="5119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25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38" y="368490"/>
            <a:ext cx="7483797" cy="42096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6275" y="4578126"/>
            <a:ext cx="5151632" cy="362835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Факт: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smtClean="0"/>
              <a:t>Памятник неизвестного солдата создан 6 ноября 1967 года. Первый монумент посвященный дню победы.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315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34"/>
          <a:stretch/>
        </p:blipFill>
        <p:spPr>
          <a:xfrm>
            <a:off x="485568" y="489683"/>
            <a:ext cx="5342026" cy="56664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63427" y="1930400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	Факт: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/>
              <a:t>	</a:t>
            </a:r>
            <a:r>
              <a:rPr lang="ru-RU" i="1" dirty="0" smtClean="0"/>
              <a:t>1993 - год создания театра.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/>
              <a:t>	</a:t>
            </a:r>
            <a:r>
              <a:rPr lang="ru-RU" i="1" dirty="0" smtClean="0"/>
              <a:t>Рядом с ним в день города давали кепки.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344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4" b="19572"/>
          <a:stretch/>
        </p:blipFill>
        <p:spPr>
          <a:xfrm>
            <a:off x="558622" y="204716"/>
            <a:ext cx="4218093" cy="56161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Факт: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smtClean="0"/>
              <a:t>Скульптор </a:t>
            </a:r>
            <a:r>
              <a:rPr lang="ru-RU" i="1" dirty="0" err="1"/>
              <a:t>П.Медведев</a:t>
            </a:r>
            <a:r>
              <a:rPr lang="ru-RU" i="1" dirty="0"/>
              <a:t>. памятник установлен по инициативе </a:t>
            </a:r>
            <a:r>
              <a:rPr lang="ru-RU" i="1" dirty="0" err="1"/>
              <a:t>призидента</a:t>
            </a:r>
            <a:r>
              <a:rPr lang="ru-RU" i="1" dirty="0"/>
              <a:t> Удмуртии Волкова.</a:t>
            </a:r>
          </a:p>
        </p:txBody>
      </p:sp>
    </p:spTree>
    <p:extLst>
      <p:ext uri="{BB962C8B-B14F-4D97-AF65-F5344CB8AC3E}">
        <p14:creationId xmlns:p14="http://schemas.microsoft.com/office/powerpoint/2010/main" val="2979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94" y="550109"/>
            <a:ext cx="7764451" cy="4367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20542" y="5217864"/>
            <a:ext cx="4184034" cy="388077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Факт: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smtClean="0"/>
              <a:t>Построен 30 июня 2014 года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89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1" y="481869"/>
            <a:ext cx="6787462" cy="38179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6197" y="4712721"/>
            <a:ext cx="4184034" cy="388077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Факт:</a:t>
            </a:r>
          </a:p>
          <a:p>
            <a:pPr marL="0" indent="0">
              <a:buNone/>
            </a:pPr>
            <a:r>
              <a:rPr lang="ru-RU" dirty="0"/>
              <a:t>	 </a:t>
            </a:r>
            <a:r>
              <a:rPr lang="ru-RU" dirty="0" err="1"/>
              <a:t>Иминован</a:t>
            </a:r>
            <a:r>
              <a:rPr lang="ru-RU" dirty="0"/>
              <a:t> в честь 250 </a:t>
            </a:r>
            <a:r>
              <a:rPr lang="ru-RU" dirty="0" err="1" smtClean="0"/>
              <a:t>летия</a:t>
            </a:r>
            <a:r>
              <a:rPr lang="ru-RU" dirty="0" smtClean="0"/>
              <a:t> завода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3222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14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Грань</vt:lpstr>
      <vt:lpstr>Команда №3</vt:lpstr>
      <vt:lpstr>Начало пути!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№3</dc:title>
  <dc:creator>user</dc:creator>
  <cp:lastModifiedBy>user</cp:lastModifiedBy>
  <cp:revision>6</cp:revision>
  <dcterms:created xsi:type="dcterms:W3CDTF">2018-06-25T06:53:59Z</dcterms:created>
  <dcterms:modified xsi:type="dcterms:W3CDTF">2018-06-25T08:05:45Z</dcterms:modified>
</cp:coreProperties>
</file>