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CB073-1D88-4009-9C4B-715E107DD5E5}" type="datetimeFigureOut">
              <a:rPr lang="ru-RU" smtClean="0"/>
              <a:t>25.06.2018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84791-0920-4ECA-9C0D-62A6B26F2A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988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CB073-1D88-4009-9C4B-715E107DD5E5}" type="datetimeFigureOut">
              <a:rPr lang="ru-RU" smtClean="0"/>
              <a:t>25.06.2018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84791-0920-4ECA-9C0D-62A6B26F2A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371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CB073-1D88-4009-9C4B-715E107DD5E5}" type="datetimeFigureOut">
              <a:rPr lang="ru-RU" smtClean="0"/>
              <a:t>25.06.2018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84791-0920-4ECA-9C0D-62A6B26F2AD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936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CB073-1D88-4009-9C4B-715E107DD5E5}" type="datetimeFigureOut">
              <a:rPr lang="ru-RU" smtClean="0"/>
              <a:t>25.06.2018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84791-0920-4ECA-9C0D-62A6B26F2A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261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CB073-1D88-4009-9C4B-715E107DD5E5}" type="datetimeFigureOut">
              <a:rPr lang="ru-RU" smtClean="0"/>
              <a:t>25.06.2018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84791-0920-4ECA-9C0D-62A6B26F2AD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06123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CB073-1D88-4009-9C4B-715E107DD5E5}" type="datetimeFigureOut">
              <a:rPr lang="ru-RU" smtClean="0"/>
              <a:t>25.06.2018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84791-0920-4ECA-9C0D-62A6B26F2A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178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CB073-1D88-4009-9C4B-715E107DD5E5}" type="datetimeFigureOut">
              <a:rPr lang="ru-RU" smtClean="0"/>
              <a:t>25.06.2018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84791-0920-4ECA-9C0D-62A6B26F2A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6625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CB073-1D88-4009-9C4B-715E107DD5E5}" type="datetimeFigureOut">
              <a:rPr lang="ru-RU" smtClean="0"/>
              <a:t>25.06.2018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84791-0920-4ECA-9C0D-62A6B26F2A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243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CB073-1D88-4009-9C4B-715E107DD5E5}" type="datetimeFigureOut">
              <a:rPr lang="ru-RU" smtClean="0"/>
              <a:t>25.06.2018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84791-0920-4ECA-9C0D-62A6B26F2A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394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CB073-1D88-4009-9C4B-715E107DD5E5}" type="datetimeFigureOut">
              <a:rPr lang="ru-RU" smtClean="0"/>
              <a:t>25.06.2018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84791-0920-4ECA-9C0D-62A6B26F2A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4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CB073-1D88-4009-9C4B-715E107DD5E5}" type="datetimeFigureOut">
              <a:rPr lang="ru-RU" smtClean="0"/>
              <a:t>25.06.2018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84791-0920-4ECA-9C0D-62A6B26F2A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045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CB073-1D88-4009-9C4B-715E107DD5E5}" type="datetimeFigureOut">
              <a:rPr lang="ru-RU" smtClean="0"/>
              <a:t>25.06.2018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84791-0920-4ECA-9C0D-62A6B26F2A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473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CB073-1D88-4009-9C4B-715E107DD5E5}" type="datetimeFigureOut">
              <a:rPr lang="ru-RU" smtClean="0"/>
              <a:t>25.06.2018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84791-0920-4ECA-9C0D-62A6B26F2A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790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CB073-1D88-4009-9C4B-715E107DD5E5}" type="datetimeFigureOut">
              <a:rPr lang="ru-RU" smtClean="0"/>
              <a:t>25.06.2018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84791-0920-4ECA-9C0D-62A6B26F2A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050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CB073-1D88-4009-9C4B-715E107DD5E5}" type="datetimeFigureOut">
              <a:rPr lang="ru-RU" smtClean="0"/>
              <a:t>25.06.2018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84791-0920-4ECA-9C0D-62A6B26F2A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777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84791-0920-4ECA-9C0D-62A6B26F2AD2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CB073-1D88-4009-9C4B-715E107DD5E5}" type="datetimeFigureOut">
              <a:rPr lang="ru-RU" smtClean="0"/>
              <a:t>25.06.2018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904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CB073-1D88-4009-9C4B-715E107DD5E5}" type="datetimeFigureOut">
              <a:rPr lang="ru-RU" smtClean="0"/>
              <a:t>25.06.2018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0484791-0920-4ECA-9C0D-62A6B26F2A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814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Команда №1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9532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dirty="0" smtClean="0"/>
              <a:t>Начало</a:t>
            </a:r>
            <a:r>
              <a:rPr lang="ru-RU" dirty="0" smtClean="0"/>
              <a:t> </a:t>
            </a:r>
            <a:r>
              <a:rPr lang="ru-RU" sz="6000" dirty="0" smtClean="0"/>
              <a:t>пути!</a:t>
            </a:r>
            <a:endParaRPr lang="ru-RU" sz="60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043" y="1819394"/>
            <a:ext cx="5800614" cy="43504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94941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021" y="267764"/>
            <a:ext cx="10515600" cy="13255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1.1</a:t>
            </a:r>
            <a:endParaRPr lang="ru-RU" sz="2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406" y="267764"/>
            <a:ext cx="4057642" cy="5410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126" y="2673326"/>
            <a:ext cx="5181600" cy="3886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810233" y="1948660"/>
            <a:ext cx="3411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rgbClr val="C00000"/>
                </a:solidFill>
              </a:rPr>
              <a:t>Факт: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673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42"/>
          <a:stretch/>
        </p:blipFill>
        <p:spPr>
          <a:xfrm>
            <a:off x="418027" y="1270000"/>
            <a:ext cx="5709818" cy="46017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7325" y="1270000"/>
            <a:ext cx="4184034" cy="3880773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Факт:</a:t>
            </a:r>
          </a:p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i="1" dirty="0" smtClean="0"/>
              <a:t>Сделан по эскизу </a:t>
            </a:r>
            <a:r>
              <a:rPr lang="ru-RU" i="1" dirty="0" err="1" smtClean="0"/>
              <a:t>Асэна</a:t>
            </a:r>
            <a:r>
              <a:rPr lang="ru-RU" i="1" dirty="0" smtClean="0"/>
              <a:t> </a:t>
            </a:r>
            <a:r>
              <a:rPr lang="ru-RU" i="1" dirty="0" err="1" smtClean="0"/>
              <a:t>Сафиулина</a:t>
            </a:r>
            <a:r>
              <a:rPr lang="ru-RU" i="1" dirty="0" smtClean="0"/>
              <a:t>, считается символом свободы и независимости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672004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93" b="8628"/>
          <a:stretch/>
        </p:blipFill>
        <p:spPr>
          <a:xfrm>
            <a:off x="644469" y="498181"/>
            <a:ext cx="4787340" cy="53221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58710" y="1573735"/>
            <a:ext cx="4184034" cy="3880773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Факт:</a:t>
            </a:r>
          </a:p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i="1" dirty="0" smtClean="0"/>
              <a:t>Общий </a:t>
            </a:r>
            <a:r>
              <a:rPr lang="ru-RU" i="1" dirty="0"/>
              <a:t>вес </a:t>
            </a:r>
            <a:r>
              <a:rPr lang="ru-RU" i="1" dirty="0" smtClean="0"/>
              <a:t>бронзы, </a:t>
            </a:r>
            <a:r>
              <a:rPr lang="ru-RU" i="1" dirty="0"/>
              <a:t>из которой сделан </a:t>
            </a:r>
            <a:r>
              <a:rPr lang="ru-RU" i="1" dirty="0" smtClean="0"/>
              <a:t>памятник, </a:t>
            </a:r>
            <a:r>
              <a:rPr lang="ru-RU" i="1" dirty="0" err="1"/>
              <a:t>состовляет</a:t>
            </a:r>
            <a:r>
              <a:rPr lang="ru-RU" i="1" dirty="0"/>
              <a:t> 4 тонны</a:t>
            </a:r>
          </a:p>
        </p:txBody>
      </p:sp>
    </p:spTree>
    <p:extLst>
      <p:ext uri="{BB962C8B-B14F-4D97-AF65-F5344CB8AC3E}">
        <p14:creationId xmlns:p14="http://schemas.microsoft.com/office/powerpoint/2010/main" val="1003061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54" b="8510"/>
          <a:stretch/>
        </p:blipFill>
        <p:spPr>
          <a:xfrm>
            <a:off x="808886" y="266679"/>
            <a:ext cx="5919460" cy="563824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05123" y="3580132"/>
            <a:ext cx="4184034" cy="3880773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Факт:</a:t>
            </a:r>
            <a:endParaRPr lang="ru-RU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	</a:t>
            </a:r>
            <a:r>
              <a:rPr lang="ru-RU" i="1" dirty="0"/>
              <a:t>К</a:t>
            </a:r>
            <a:r>
              <a:rPr lang="ru-RU" i="1" dirty="0" smtClean="0"/>
              <a:t>орову </a:t>
            </a:r>
            <a:r>
              <a:rPr lang="ru-RU" i="1" dirty="0"/>
              <a:t>предложила сделать участница ВОВ</a:t>
            </a:r>
          </a:p>
        </p:txBody>
      </p:sp>
    </p:spTree>
    <p:extLst>
      <p:ext uri="{BB962C8B-B14F-4D97-AF65-F5344CB8AC3E}">
        <p14:creationId xmlns:p14="http://schemas.microsoft.com/office/powerpoint/2010/main" val="3468202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44" b="16354"/>
          <a:stretch/>
        </p:blipFill>
        <p:spPr>
          <a:xfrm>
            <a:off x="480696" y="450375"/>
            <a:ext cx="5945875" cy="59777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54746" y="2146941"/>
            <a:ext cx="4184034" cy="3880773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Факт:</a:t>
            </a:r>
          </a:p>
          <a:p>
            <a:pPr marL="0" indent="0">
              <a:buNone/>
            </a:pPr>
            <a:r>
              <a:rPr lang="ru-RU" dirty="0"/>
              <a:t>	 Появилась 12 июня 2012г</a:t>
            </a:r>
          </a:p>
        </p:txBody>
      </p:sp>
    </p:spTree>
    <p:extLst>
      <p:ext uri="{BB962C8B-B14F-4D97-AF65-F5344CB8AC3E}">
        <p14:creationId xmlns:p14="http://schemas.microsoft.com/office/powerpoint/2010/main" val="1760695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01" y="717506"/>
            <a:ext cx="6831649" cy="51237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45740513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104</TotalTime>
  <Words>17</Words>
  <Application>Microsoft Office PowerPoint</Application>
  <PresentationFormat>Широкоэкранный</PresentationFormat>
  <Paragraphs>12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Trebuchet MS</vt:lpstr>
      <vt:lpstr>Wingdings</vt:lpstr>
      <vt:lpstr>Wingdings 3</vt:lpstr>
      <vt:lpstr>Грань</vt:lpstr>
      <vt:lpstr>Команда №1</vt:lpstr>
      <vt:lpstr>Начало пути!</vt:lpstr>
      <vt:lpstr>1.1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Команда №1</dc:title>
  <dc:creator>user</dc:creator>
  <cp:lastModifiedBy>user</cp:lastModifiedBy>
  <cp:revision>9</cp:revision>
  <dcterms:created xsi:type="dcterms:W3CDTF">2018-06-25T06:22:27Z</dcterms:created>
  <dcterms:modified xsi:type="dcterms:W3CDTF">2018-06-25T08:06:48Z</dcterms:modified>
</cp:coreProperties>
</file>