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7" r:id="rId2"/>
    <p:sldId id="281" r:id="rId3"/>
    <p:sldId id="280" r:id="rId4"/>
    <p:sldId id="283" r:id="rId5"/>
    <p:sldId id="284" r:id="rId6"/>
    <p:sldId id="278" r:id="rId7"/>
    <p:sldId id="279" r:id="rId8"/>
    <p:sldId id="282" r:id="rId9"/>
    <p:sldId id="285" r:id="rId10"/>
    <p:sldId id="286" r:id="rId11"/>
    <p:sldId id="263" r:id="rId12"/>
    <p:sldId id="262" r:id="rId13"/>
    <p:sldId id="264" r:id="rId14"/>
    <p:sldId id="266" r:id="rId15"/>
    <p:sldId id="274" r:id="rId16"/>
    <p:sldId id="268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образовательные события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образовательные события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образовательные события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416144"/>
        <c:axId val="369403088"/>
      </c:barChart>
      <c:catAx>
        <c:axId val="36941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9403088"/>
        <c:crosses val="autoZero"/>
        <c:auto val="1"/>
        <c:lblAlgn val="ctr"/>
        <c:lblOffset val="100"/>
        <c:noMultiLvlLbl val="0"/>
      </c:catAx>
      <c:valAx>
        <c:axId val="36940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9416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4B73-736D-4B92-A182-EACBD3B336D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6F1F-5200-4A9D-BD24-BFB324B05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0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438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Кейс образовательных событий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МОУ «Волипельгинская СОШ»</a:t>
            </a:r>
            <a:endParaRPr lang="ru-R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участников событий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«Как всегда было очень сложно оценивать, так как критерии, на мой взгляд, очень размытые» </a:t>
            </a:r>
            <a:r>
              <a:rPr lang="ru-RU" i="1" dirty="0" smtClean="0"/>
              <a:t>(эксперт-ученик)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«Наши дети – молодцы! Понравилось, что во многом дети прислушиваются друг к другу и умеют отстаивать свою точку зрения. Интересно взглянуть на своего ребенка со стороны, увидеть его в команде. Поняла, что есть проблемы и есть над чем задуматься нам, родителям» (эксперт-родитель)</a:t>
            </a:r>
          </a:p>
          <a:p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«Образовательное событие, как правило,  носит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межпредметный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характер, и всегда волнительно, как дети справляются с заданиями, связанными  с твоим предметом. Не только дети делают для себя открытия, но и мы каждый раз находим для себя что-то новое. Поэтому подобные мероприятия – это образовательное СОБЫТИЕ для всех, кто принял в нём участие». (эксперт-учитель) </a:t>
            </a:r>
          </a:p>
          <a:p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857496"/>
            <a:ext cx="75438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Фоторепортаж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Наши яркие странички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837732/v837732159/e60b/ZF62ahD0o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132">
            <a:off x="17747" y="122126"/>
            <a:ext cx="7524328" cy="56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837732/v837732159/e615/US-x5Ezqf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666">
            <a:off x="4355976" y="3200395"/>
            <a:ext cx="4615938" cy="34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6072206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Организационный этап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vk.me/c837732/v837732159/e629/1V3tGHjNeM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847583" cy="58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5929330"/>
            <a:ext cx="6056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поиске информации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vk.me/c837732/v837732159/e651/zcIuyoVDR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448253" cy="5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5929330"/>
            <a:ext cx="5489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Творческие находки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student\Рабочий стол\Сайт , Эл школа\2016-2017\фото\P61123-13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7929618" cy="5947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6072206"/>
            <a:ext cx="805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 чутким контролем руководителя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vk.me/c837732/v837732159/e683/spgz8vBmt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0" y="332656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6000768"/>
            <a:ext cx="875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Готовим защиту рекламной презентации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47730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6334780"/>
            <a:ext cx="563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Защита – представление 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 учащихся                   (в конце мероприятия)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685801"/>
            <a:ext cx="6515120" cy="3657599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Образовательное событие</a:t>
            </a:r>
          </a:p>
          <a:p>
            <a:r>
              <a:rPr lang="ru-RU" sz="2800" b="1" dirty="0" smtClean="0"/>
              <a:t>Яркое, познавательное,  увлекательное</a:t>
            </a:r>
          </a:p>
          <a:p>
            <a:r>
              <a:rPr lang="ru-RU" sz="2800" b="1" dirty="0" smtClean="0"/>
              <a:t>Исследовали, создавали, представляли</a:t>
            </a:r>
          </a:p>
          <a:p>
            <a:r>
              <a:rPr lang="ru-RU" sz="2800" b="1" dirty="0" smtClean="0"/>
              <a:t>Интересно, задорно, поучительно</a:t>
            </a:r>
          </a:p>
          <a:p>
            <a:r>
              <a:rPr lang="ru-RU" sz="2800" b="1" dirty="0" smtClean="0"/>
              <a:t>Ух ты! </a:t>
            </a:r>
            <a:r>
              <a:rPr lang="ru-RU" sz="2800" b="1" dirty="0" err="1" smtClean="0"/>
              <a:t>Супер</a:t>
            </a:r>
            <a:r>
              <a:rPr lang="ru-RU" sz="2800" b="1" dirty="0" smtClean="0"/>
              <a:t>! Круто!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91264" cy="41902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Образовательное событие </a:t>
            </a:r>
            <a:r>
              <a:rPr lang="ru-RU" dirty="0" smtClean="0"/>
              <a:t>- </a:t>
            </a:r>
            <a:r>
              <a:rPr lang="ru-RU" dirty="0"/>
              <a:t>инструмент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354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Алгоритм проведения образовательного события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3657599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Подготовительный этап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ормирование группы экспертов, выбор критериев оценки деятельности, оценки продукта)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Экспертный этап </a:t>
            </a:r>
            <a:r>
              <a:rPr lang="ru-RU" sz="2800" dirty="0" smtClean="0"/>
              <a:t>(проведение мероприятия, наблюдение экспертов за деятельностью учащихся)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Аналитический этап </a:t>
            </a:r>
            <a:r>
              <a:rPr lang="ru-RU" sz="2800" dirty="0" smtClean="0"/>
              <a:t>(заполнение КЭМ; р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ефлексия всех участников события)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183880" cy="1051560"/>
          </a:xfrm>
        </p:spPr>
        <p:txBody>
          <a:bodyPr/>
          <a:lstStyle/>
          <a:p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27144"/>
          </a:xfrm>
        </p:spPr>
        <p:txBody>
          <a:bodyPr/>
          <a:lstStyle/>
          <a:p>
            <a:r>
              <a:rPr lang="ru-RU" b="1" dirty="0" smtClean="0"/>
              <a:t>Педагоги ОУ</a:t>
            </a:r>
          </a:p>
          <a:p>
            <a:r>
              <a:rPr lang="ru-RU" b="1" dirty="0" smtClean="0"/>
              <a:t>Родители учащихся</a:t>
            </a:r>
          </a:p>
          <a:p>
            <a:r>
              <a:rPr lang="ru-RU" b="1" dirty="0" smtClean="0"/>
              <a:t>Старшеклассники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проведённых образовательных событий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2016-2017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Квест-тур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«Сказочное ассорти» </a:t>
            </a:r>
            <a:r>
              <a:rPr lang="ru-RU" sz="3200" b="1" dirty="0" smtClean="0"/>
              <a:t>(5-6 классы)</a:t>
            </a:r>
          </a:p>
          <a:p>
            <a:r>
              <a:rPr lang="ru-RU" sz="3200" b="1" dirty="0" smtClean="0"/>
              <a:t>Игра по станциям</a:t>
            </a:r>
            <a:r>
              <a:rPr lang="ru-RU" sz="3200" b="1" dirty="0" smtClean="0">
                <a:solidFill>
                  <a:srgbClr val="FF0000"/>
                </a:solidFill>
              </a:rPr>
              <a:t> «2000 шагов к здоровью»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/>
              <a:t>(5-6 классы)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2017-2018 учебный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685801"/>
            <a:ext cx="7848872" cy="4111351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Внеклассное мероприятие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«В гостях у сказки» </a:t>
            </a:r>
            <a:r>
              <a:rPr lang="ru-RU" sz="3200" b="1" dirty="0" smtClean="0"/>
              <a:t>(2-4 классы)</a:t>
            </a:r>
          </a:p>
          <a:p>
            <a:r>
              <a:rPr lang="ru-RU" sz="3200" b="1" dirty="0" smtClean="0"/>
              <a:t>Совместное занятие факультатива «Истоки»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«Моя Удмуртия» </a:t>
            </a:r>
            <a:r>
              <a:rPr lang="ru-RU" sz="3200" b="1" dirty="0" smtClean="0"/>
              <a:t>(5-7 классы)</a:t>
            </a:r>
          </a:p>
          <a:p>
            <a:r>
              <a:rPr lang="ru-RU" sz="3200" b="1" dirty="0" smtClean="0"/>
              <a:t>Внеклассное мероприятие </a:t>
            </a:r>
            <a:r>
              <a:rPr lang="ru-RU" sz="3200" b="1" dirty="0" smtClean="0">
                <a:solidFill>
                  <a:srgbClr val="FF0000"/>
                </a:solidFill>
              </a:rPr>
              <a:t>«О, спорт! Ты – мир!» </a:t>
            </a:r>
            <a:r>
              <a:rPr lang="ru-RU" sz="3200" b="1" dirty="0" smtClean="0"/>
              <a:t>(5-7 </a:t>
            </a:r>
            <a:r>
              <a:rPr lang="ru-RU" sz="3200" b="1" dirty="0" err="1" smtClean="0"/>
              <a:t>кл</a:t>
            </a:r>
            <a:r>
              <a:rPr lang="ru-RU" sz="3200" b="1" dirty="0" smtClean="0"/>
              <a:t>.)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«Планета будущего» </a:t>
            </a:r>
            <a:r>
              <a:rPr lang="ru-RU" sz="3200" b="1" dirty="0" smtClean="0"/>
              <a:t>(2-4 классы)</a:t>
            </a:r>
          </a:p>
          <a:p>
            <a:pPr>
              <a:buNone/>
            </a:pP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2018-2019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Совместное занятие факультатива «Истоки» – </a:t>
            </a:r>
            <a:r>
              <a:rPr lang="ru-RU" b="1" dirty="0" smtClean="0">
                <a:solidFill>
                  <a:srgbClr val="FF0000"/>
                </a:solidFill>
              </a:rPr>
              <a:t>«Города Удмуртии» </a:t>
            </a:r>
          </a:p>
          <a:p>
            <a:pPr>
              <a:buNone/>
            </a:pPr>
            <a:r>
              <a:rPr lang="ru-RU" b="1" dirty="0" smtClean="0"/>
              <a:t>(5-8 классы)</a:t>
            </a:r>
          </a:p>
          <a:p>
            <a:r>
              <a:rPr lang="ru-RU" b="1" dirty="0" smtClean="0"/>
              <a:t>Совместный классный час </a:t>
            </a:r>
            <a:r>
              <a:rPr lang="ru-RU" b="1" dirty="0" smtClean="0">
                <a:solidFill>
                  <a:srgbClr val="FF0000"/>
                </a:solidFill>
              </a:rPr>
              <a:t>«Музыкальный ринг» </a:t>
            </a:r>
            <a:r>
              <a:rPr lang="ru-RU" b="1" dirty="0" smtClean="0"/>
              <a:t>(5-8 классы)</a:t>
            </a:r>
          </a:p>
          <a:p>
            <a:r>
              <a:rPr lang="ru-RU" b="1" dirty="0" smtClean="0"/>
              <a:t>Библиотечный час </a:t>
            </a:r>
            <a:r>
              <a:rPr lang="ru-RU" b="1" dirty="0" smtClean="0">
                <a:solidFill>
                  <a:srgbClr val="FF0000"/>
                </a:solidFill>
              </a:rPr>
              <a:t>«Путешествие по сказкам» </a:t>
            </a:r>
            <a:r>
              <a:rPr lang="ru-RU" b="1" dirty="0" smtClean="0"/>
              <a:t>(1-4 классы)</a:t>
            </a:r>
          </a:p>
          <a:p>
            <a:r>
              <a:rPr lang="ru-RU" b="1" dirty="0" smtClean="0"/>
              <a:t>Внеклассное мероприятие </a:t>
            </a:r>
            <a:r>
              <a:rPr lang="ru-RU" b="1" dirty="0" smtClean="0">
                <a:solidFill>
                  <a:srgbClr val="FF0000"/>
                </a:solidFill>
              </a:rPr>
              <a:t>«Космическое путешествие» </a:t>
            </a:r>
            <a:r>
              <a:rPr lang="ru-RU" b="1" dirty="0" smtClean="0"/>
              <a:t>(1-4 классы)</a:t>
            </a:r>
          </a:p>
          <a:p>
            <a:endParaRPr lang="ru-RU" b="1" dirty="0" smtClean="0"/>
          </a:p>
          <a:p>
            <a:r>
              <a:rPr lang="ru-RU" b="1" dirty="0" smtClean="0"/>
              <a:t>Сетевой проект </a:t>
            </a:r>
            <a:r>
              <a:rPr lang="ru-RU" b="1" dirty="0" smtClean="0">
                <a:solidFill>
                  <a:srgbClr val="FF0000"/>
                </a:solidFill>
              </a:rPr>
              <a:t>«Предметное ассорти»</a:t>
            </a:r>
          </a:p>
          <a:p>
            <a:pPr>
              <a:buNone/>
            </a:pPr>
            <a:r>
              <a:rPr lang="ru-RU" b="1" dirty="0" smtClean="0"/>
              <a:t> (5-8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3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участников событий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«Города Удмуртии»</a:t>
            </a:r>
          </a:p>
          <a:p>
            <a:r>
              <a:rPr lang="ru-RU" dirty="0" smtClean="0"/>
              <a:t>«Мне была интересна сама тема мероприятия. Мы живём в Удмуртии, но во многих городах еще не были, поэтому было интересно узнавать эти города. Я работала в группе, которая изучала город Воткинск. Мы заполняли карту города, отмечали интересные достопримечательности, узнавали, кто из знаменитостей прославил этот город и ещё многое другое. Было интересно работать в команде. Некоторых ребят узнала с новой для себя, неожиданно-приятной стороны»</a:t>
            </a:r>
          </a:p>
          <a:p>
            <a:pPr algn="r">
              <a:buNone/>
            </a:pPr>
            <a:r>
              <a:rPr lang="ru-RU" i="1" dirty="0" smtClean="0"/>
              <a:t>(Ученица 8 класса)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2317</TotalTime>
  <Words>489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Verdana</vt:lpstr>
      <vt:lpstr>Wingdings 2</vt:lpstr>
      <vt:lpstr>Аспект</vt:lpstr>
      <vt:lpstr>Кейс образовательных событий    МОУ «Волипельгинская СОШ»</vt:lpstr>
      <vt:lpstr>Образовательное событие - инструмент оценки метапредметных результатов  </vt:lpstr>
      <vt:lpstr>Алгоритм проведения образовательного события</vt:lpstr>
      <vt:lpstr>Эксперты</vt:lpstr>
      <vt:lpstr>Количество проведённых образовательных событий</vt:lpstr>
      <vt:lpstr>2016-2017 учебный год </vt:lpstr>
      <vt:lpstr>2017-2018 учебный год</vt:lpstr>
      <vt:lpstr>2018-2019</vt:lpstr>
      <vt:lpstr>Отзывы участников событий</vt:lpstr>
      <vt:lpstr>Отзывы участников событий</vt:lpstr>
      <vt:lpstr>Фоторепортаж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учащихся                   (в конце мероприятия)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Кабинет18</dc:creator>
  <cp:lastModifiedBy>Екатерина Львовна Яворская</cp:lastModifiedBy>
  <cp:revision>106</cp:revision>
  <dcterms:created xsi:type="dcterms:W3CDTF">2016-11-30T16:04:21Z</dcterms:created>
  <dcterms:modified xsi:type="dcterms:W3CDTF">2019-06-06T13:50:52Z</dcterms:modified>
</cp:coreProperties>
</file>