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46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45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830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58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08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96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86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27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71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0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01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328A5-E634-4C2B-B3B3-8D50D4963329}" type="datetimeFigureOut">
              <a:rPr lang="ru-RU" smtClean="0"/>
              <a:t>15.11.2016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FE11-246A-4319-B94C-93F1C550B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99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3" y="157165"/>
            <a:ext cx="114871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Gabriola" panose="04040605051002020D02" pitchFamily="82" charset="0"/>
              </a:rPr>
              <a:t>Проектирование образовательного события на примере выездного лагеря </a:t>
            </a:r>
            <a:r>
              <a:rPr lang="ru-RU" sz="6000" dirty="0" smtClean="0">
                <a:latin typeface="Gabriola" panose="04040605051002020D02" pitchFamily="82" charset="0"/>
              </a:rPr>
              <a:t>«Юный исследователь» </a:t>
            </a:r>
            <a:endParaRPr lang="ru-RU" sz="6000" dirty="0">
              <a:latin typeface="Gabriola" panose="04040605051002020D02" pitchFamily="82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857250" y="3952887"/>
            <a:ext cx="3186112" cy="2071688"/>
            <a:chOff x="857251" y="2771781"/>
            <a:chExt cx="3186112" cy="2071688"/>
          </a:xfrm>
        </p:grpSpPr>
        <p:sp>
          <p:nvSpPr>
            <p:cNvPr id="3" name="Овал 2"/>
            <p:cNvSpPr/>
            <p:nvPr/>
          </p:nvSpPr>
          <p:spPr>
            <a:xfrm>
              <a:off x="857251" y="2771781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57300" y="3186121"/>
              <a:ext cx="24860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ТЕМА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824413" y="3952887"/>
            <a:ext cx="3186112" cy="2071688"/>
            <a:chOff x="857251" y="2414588"/>
            <a:chExt cx="3186112" cy="2071688"/>
          </a:xfrm>
        </p:grpSpPr>
        <p:sp>
          <p:nvSpPr>
            <p:cNvPr id="7" name="Овал 6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57300" y="2943225"/>
              <a:ext cx="248602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ПРОЕКТ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8791576" y="3907345"/>
            <a:ext cx="3186112" cy="2071688"/>
            <a:chOff x="857251" y="2414588"/>
            <a:chExt cx="3186112" cy="2071688"/>
          </a:xfrm>
        </p:grpSpPr>
        <p:sp>
          <p:nvSpPr>
            <p:cNvPr id="10" name="Овал 9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23950" y="2943225"/>
              <a:ext cx="26193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ПРОДУКТ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37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57175" y="266700"/>
            <a:ext cx="3186112" cy="2071688"/>
            <a:chOff x="857251" y="2414588"/>
            <a:chExt cx="3186112" cy="2071688"/>
          </a:xfrm>
        </p:grpSpPr>
        <p:sp>
          <p:nvSpPr>
            <p:cNvPr id="5" name="Овал 4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57251" y="2414588"/>
              <a:ext cx="318611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ТЕМА</a:t>
              </a:r>
            </a:p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СОБЫТИЯ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64769" y="2967038"/>
            <a:ext cx="8229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>
              <a:buFont typeface="Arial" panose="020B0604020202020204" pitchFamily="34" charset="0"/>
              <a:buChar char="•"/>
            </a:pPr>
            <a:r>
              <a:rPr lang="ru-RU" sz="5400" dirty="0" smtClean="0">
                <a:latin typeface="Gabriola" panose="04040605051002020D02" pitchFamily="82" charset="0"/>
              </a:rPr>
              <a:t> УДОБНАЯ </a:t>
            </a:r>
            <a:r>
              <a:rPr lang="ru-RU" sz="5400" dirty="0" smtClean="0">
                <a:latin typeface="Gabriola" panose="04040605051002020D02" pitchFamily="82" charset="0"/>
              </a:rPr>
              <a:t>ДЛЯ ПРОЕКТНЫХ </a:t>
            </a:r>
            <a:r>
              <a:rPr lang="ru-RU" sz="5400" dirty="0" smtClean="0">
                <a:latin typeface="Gabriola" panose="04040605051002020D02" pitchFamily="82" charset="0"/>
              </a:rPr>
              <a:t>     ЗАДАЧ (МЕТАПРЕДМЕТНАЯ)</a:t>
            </a:r>
            <a:endParaRPr lang="ru-RU" sz="5400" dirty="0">
              <a:latin typeface="Gabriola" panose="04040605051002020D02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16" y="266700"/>
            <a:ext cx="59864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5400" dirty="0" smtClean="0">
                <a:latin typeface="Gabriola" panose="04040605051002020D02" pitchFamily="82" charset="0"/>
              </a:rPr>
              <a:t>   РАЗВИВАЮЩАЯ</a:t>
            </a:r>
            <a:endParaRPr lang="ru-RU" sz="5400" dirty="0">
              <a:latin typeface="Gabriola" panose="04040605051002020D02" pitchFamily="82" charset="0"/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879056" y="1215182"/>
            <a:ext cx="68008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5400" dirty="0">
                <a:latin typeface="Gabriola" panose="04040605051002020D02" pitchFamily="82" charset="0"/>
              </a:rPr>
              <a:t>БЛИЗКАЯ, ИНТЕРЕСНАЯ </a:t>
            </a:r>
            <a:r>
              <a:rPr lang="ru-RU" sz="5400" dirty="0" smtClean="0">
                <a:latin typeface="Gabriola" panose="04040605051002020D02" pitchFamily="82" charset="0"/>
              </a:rPr>
              <a:t>ДЛЯ УЧЕНИКОВ</a:t>
            </a:r>
            <a:endParaRPr lang="ru-RU" sz="5400" dirty="0">
              <a:latin typeface="Gabriola" panose="04040605051002020D02" pitchFamily="82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07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95281" y="381001"/>
            <a:ext cx="3186112" cy="2071688"/>
            <a:chOff x="857251" y="2414588"/>
            <a:chExt cx="3186112" cy="2071688"/>
          </a:xfrm>
        </p:grpSpPr>
        <p:sp>
          <p:nvSpPr>
            <p:cNvPr id="3" name="Овал 2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57252" y="2414588"/>
              <a:ext cx="318611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ПРОЕКТ</a:t>
              </a:r>
            </a:p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СОБЫТИЯ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95712" y="1414459"/>
            <a:ext cx="84105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5400" dirty="0" smtClean="0">
                <a:latin typeface="Gabriola" panose="04040605051002020D02" pitchFamily="82" charset="0"/>
              </a:rPr>
              <a:t>РУКОВОДИТЕЛЬ </a:t>
            </a:r>
            <a:r>
              <a:rPr lang="ru-RU" sz="5400" dirty="0" smtClean="0">
                <a:latin typeface="Gabriola" panose="04040605051002020D02" pitchFamily="82" charset="0"/>
              </a:rPr>
              <a:t>ГРУППЫ (ЗАДАЧА, МЕСТО ДЛЯ РАБОТЫ ГРУППЫ, НАБЛЮДЕНИЕ, ОЦЕНИВАНИЕ</a:t>
            </a:r>
            <a:r>
              <a:rPr lang="ru-RU" sz="5400" dirty="0" smtClean="0">
                <a:latin typeface="Gabriola" panose="04040605051002020D02" pitchFamily="82" charset="0"/>
              </a:rPr>
              <a:t>)</a:t>
            </a:r>
            <a:endParaRPr lang="ru-RU" sz="5400" dirty="0" smtClean="0">
              <a:latin typeface="Gabriola" panose="04040605051002020D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22" y="381001"/>
            <a:ext cx="8129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Font typeface="Arial" panose="020B0604020202020204" pitchFamily="34" charset="0"/>
              <a:buChar char="•"/>
            </a:pPr>
            <a:r>
              <a:rPr lang="ru-RU" sz="5400" dirty="0">
                <a:latin typeface="Gabriola" panose="04040605051002020D02" pitchFamily="82" charset="0"/>
              </a:rPr>
              <a:t>СПОСОБ ДЕЛЕНИЯ НА </a:t>
            </a:r>
            <a:r>
              <a:rPr lang="ru-RU" sz="5400" dirty="0" smtClean="0">
                <a:latin typeface="Gabriola" panose="04040605051002020D02" pitchFamily="82" charset="0"/>
              </a:rPr>
              <a:t>ГРУППЫ</a:t>
            </a:r>
            <a:endParaRPr lang="ru-RU" sz="5400" dirty="0">
              <a:latin typeface="Gabriola" panose="04040605051002020D02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1900" y="4786300"/>
            <a:ext cx="8420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Font typeface="Arial" panose="020B0604020202020204" pitchFamily="34" charset="0"/>
              <a:buChar char="•"/>
            </a:pPr>
            <a:r>
              <a:rPr lang="ru-RU" sz="5400" dirty="0">
                <a:latin typeface="Gabriola" panose="04040605051002020D02" pitchFamily="82" charset="0"/>
              </a:rPr>
              <a:t>ПРОДУКТ (ПРЕДСТАВЛЕНИЕ</a:t>
            </a:r>
            <a:r>
              <a:rPr lang="ru-RU" sz="5400" dirty="0" smtClean="0">
                <a:latin typeface="Gabriola" panose="04040605051002020D02" pitchFamily="82" charset="0"/>
              </a:rPr>
              <a:t>)</a:t>
            </a:r>
            <a:endParaRPr lang="ru-RU" sz="54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85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47664" y="295276"/>
            <a:ext cx="3186112" cy="2071688"/>
            <a:chOff x="857251" y="2414588"/>
            <a:chExt cx="3186112" cy="2071688"/>
          </a:xfrm>
        </p:grpSpPr>
        <p:sp>
          <p:nvSpPr>
            <p:cNvPr id="3" name="Овал 2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23950" y="2943225"/>
              <a:ext cx="261937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5400" dirty="0" smtClean="0">
                  <a:latin typeface="Gabriola" panose="04040605051002020D02" pitchFamily="82" charset="0"/>
                </a:rPr>
                <a:t>ПРОДУКТ</a:t>
              </a:r>
              <a:endParaRPr lang="ru-RU" sz="5400" dirty="0">
                <a:latin typeface="Gabriola" panose="04040605051002020D02" pitchFamily="8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114800" y="1747243"/>
            <a:ext cx="75713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5400" dirty="0" smtClean="0">
                <a:latin typeface="Gabriola" panose="04040605051002020D02" pitchFamily="82" charset="0"/>
              </a:rPr>
              <a:t>ПРЕДСТАВЛЕНИЕ </a:t>
            </a:r>
            <a:r>
              <a:rPr lang="ru-RU" sz="5400" dirty="0" smtClean="0">
                <a:latin typeface="Gabriola" panose="04040605051002020D02" pitchFamily="82" charset="0"/>
              </a:rPr>
              <a:t>ПРОДУКТА</a:t>
            </a:r>
            <a:endParaRPr lang="ru-RU" sz="5400" dirty="0">
              <a:latin typeface="Gabriola" panose="04040605051002020D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0521" y="485775"/>
            <a:ext cx="6915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5738" indent="-185738">
              <a:buFont typeface="Arial" panose="020B0604020202020204" pitchFamily="34" charset="0"/>
              <a:buChar char="•"/>
            </a:pPr>
            <a:r>
              <a:rPr lang="ru-RU" sz="5400" dirty="0">
                <a:latin typeface="Gabriola" panose="04040605051002020D02" pitchFamily="82" charset="0"/>
              </a:rPr>
              <a:t>ОФОРМЛЕНИЕ </a:t>
            </a:r>
            <a:r>
              <a:rPr lang="ru-RU" sz="5400" dirty="0" smtClean="0">
                <a:latin typeface="Gabriola" panose="04040605051002020D02" pitchFamily="82" charset="0"/>
              </a:rPr>
              <a:t>ПРОДУКТА</a:t>
            </a:r>
            <a:endParaRPr lang="ru-RU" sz="54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59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9688" y="200025"/>
            <a:ext cx="9572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Gabriola" panose="04040605051002020D02" pitchFamily="82" charset="0"/>
              </a:rPr>
              <a:t>ЭФФЕКТЫ (РЕЗУЛЬТАТЫ) СОБЫТИЯ</a:t>
            </a:r>
            <a:endParaRPr lang="ru-RU" sz="5400" dirty="0">
              <a:latin typeface="Gabriola" panose="04040605051002020D02" pitchFamily="82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19078" y="1116979"/>
            <a:ext cx="3995738" cy="2071688"/>
            <a:chOff x="857251" y="2414588"/>
            <a:chExt cx="3186112" cy="2071688"/>
          </a:xfrm>
        </p:grpSpPr>
        <p:sp>
          <p:nvSpPr>
            <p:cNvPr id="4" name="Овал 3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57251" y="2914668"/>
              <a:ext cx="318611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400" dirty="0" smtClean="0">
                  <a:latin typeface="Gabriola" panose="04040605051002020D02" pitchFamily="82" charset="0"/>
                </a:rPr>
                <a:t>ПРЕДМЕТНЫЕ</a:t>
              </a:r>
              <a:endParaRPr lang="ru-RU" sz="4400" dirty="0">
                <a:latin typeface="Gabriola" panose="04040605051002020D02" pitchFamily="82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4019553" y="2386987"/>
            <a:ext cx="4129088" cy="2071688"/>
            <a:chOff x="811679" y="2414588"/>
            <a:chExt cx="3292442" cy="2071688"/>
          </a:xfrm>
        </p:grpSpPr>
        <p:sp>
          <p:nvSpPr>
            <p:cNvPr id="13" name="Овал 12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11679" y="2914668"/>
              <a:ext cx="329244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400" dirty="0" smtClean="0">
                  <a:latin typeface="Gabriola" panose="04040605051002020D02" pitchFamily="82" charset="0"/>
                </a:rPr>
                <a:t>МЕТАПРЕДМЕТНЫЕ</a:t>
              </a:r>
              <a:endParaRPr lang="ru-RU" sz="4400" dirty="0">
                <a:latin typeface="Gabriola" panose="04040605051002020D02" pitchFamily="82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7953377" y="1123355"/>
            <a:ext cx="3995738" cy="2071688"/>
            <a:chOff x="857251" y="2414588"/>
            <a:chExt cx="3186112" cy="2071688"/>
          </a:xfrm>
        </p:grpSpPr>
        <p:sp>
          <p:nvSpPr>
            <p:cNvPr id="16" name="Овал 15"/>
            <p:cNvSpPr/>
            <p:nvPr/>
          </p:nvSpPr>
          <p:spPr>
            <a:xfrm>
              <a:off x="857251" y="2414588"/>
              <a:ext cx="3186112" cy="2071688"/>
            </a:xfrm>
            <a:prstGeom prst="ellipse">
              <a:avLst/>
            </a:prstGeom>
            <a:noFill/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57251" y="2914668"/>
              <a:ext cx="318611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400" dirty="0" smtClean="0">
                  <a:latin typeface="Gabriola" panose="04040605051002020D02" pitchFamily="82" charset="0"/>
                </a:rPr>
                <a:t>ЛИЧНОСТНЫЕ</a:t>
              </a:r>
              <a:endParaRPr lang="ru-RU" sz="4400" dirty="0">
                <a:latin typeface="Gabriola" panose="04040605051002020D02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7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7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Gabriola" panose="04040605051002020D02" pitchFamily="82" charset="0"/>
              </a:rPr>
              <a:t>ПРИМЕРЫ ПРОЕКТОВ ПО ТЕМЕ «ЭКСПЕРИМЕНТЫ»</a:t>
            </a:r>
            <a:endParaRPr lang="ru-RU" sz="5400" dirty="0">
              <a:latin typeface="Gabriola" panose="04040605051002020D02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37698"/>
            <a:ext cx="120586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ЛЕСА (БИОЛОГИЯ)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НОВОГО МАТЕРИКА (ГЕОГРАФИЯ)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ТЕКСТА (ЛИТЕРАТУРА)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ГОРОДА (ТЕХНОЛОГИЯ)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ИНТЕРЬЕРА (ТЕХНОЛОГИЯ)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ДИКТАТОРА (ИСТОРИЯ)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МИРА БЕЗ МУСОРА (МАТЕМАТИКА)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4000" dirty="0" smtClean="0">
                <a:latin typeface="Gabriola" panose="04040605051002020D02" pitchFamily="82" charset="0"/>
              </a:rPr>
              <a:t>МОДЕЛЬ ЛИЧНОСТИ (ПСИХОЛОГ) </a:t>
            </a:r>
            <a:endParaRPr lang="ru-RU" sz="40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93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118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Gabriola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v1538297</dc:creator>
  <cp:lastModifiedBy>v1538297</cp:lastModifiedBy>
  <cp:revision>7</cp:revision>
  <dcterms:created xsi:type="dcterms:W3CDTF">2016-11-14T15:23:00Z</dcterms:created>
  <dcterms:modified xsi:type="dcterms:W3CDTF">2016-11-15T15:40:06Z</dcterms:modified>
</cp:coreProperties>
</file>