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89" r:id="rId3"/>
    <p:sldId id="288" r:id="rId4"/>
    <p:sldId id="284" r:id="rId5"/>
    <p:sldId id="290" r:id="rId6"/>
    <p:sldId id="275" r:id="rId7"/>
    <p:sldId id="283" r:id="rId8"/>
    <p:sldId id="285" r:id="rId9"/>
    <p:sldId id="286" r:id="rId10"/>
    <p:sldId id="287" r:id="rId11"/>
    <p:sldId id="301" r:id="rId12"/>
    <p:sldId id="291" r:id="rId13"/>
    <p:sldId id="295" r:id="rId14"/>
    <p:sldId id="296" r:id="rId15"/>
    <p:sldId id="297" r:id="rId16"/>
    <p:sldId id="298" r:id="rId17"/>
    <p:sldId id="299" r:id="rId18"/>
    <p:sldId id="294" r:id="rId19"/>
    <p:sldId id="292" r:id="rId20"/>
    <p:sldId id="293" r:id="rId21"/>
    <p:sldId id="304" r:id="rId22"/>
    <p:sldId id="302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8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ED123-850F-4570-9D87-6B7FBAC8DB8F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B3C0E-C007-4D1C-A58E-2356C1E2481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B3C0E-C007-4D1C-A58E-2356C1E2481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8E33D68-73D6-4F0F-8474-F1FB4E766A95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8E33D68-73D6-4F0F-8474-F1FB4E766A95}" type="datetimeFigureOut">
              <a:rPr lang="ru-RU" smtClean="0"/>
              <a:pPr/>
              <a:t>27.08.2019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3480895D-A269-4E71-B496-56E504D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1484784"/>
            <a:ext cx="7772400" cy="4824536"/>
          </a:xfrm>
          <a:effectLst/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Образовательное Событие как процедура </a:t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измерения и оценивания образовательных </a:t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результатов</a:t>
            </a:r>
            <a: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 января 2019 Г.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500042"/>
            <a:ext cx="7772400" cy="100013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МАОУ «Гимназия № 56»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476672"/>
            <a:ext cx="7772400" cy="58788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3 этап – заключительный.</a:t>
            </a:r>
          </a:p>
          <a:p>
            <a:pPr lvl="0">
              <a:buFont typeface="Wingdings" pitchFamily="2" charset="2"/>
              <a:buChar char="§"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завершает образовательное событие в «Электронном мониторинге».</a:t>
            </a:r>
          </a:p>
          <a:p>
            <a:pPr lvl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 дальнейшем :</a:t>
            </a:r>
          </a:p>
          <a:p>
            <a:pPr lvl="0" fontAlgn="base"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может использовать результаты проведённой процедуры мониторинга в повседневной работе  с родителями обучающихся, учителями – предметниками, школьным психологом, администрацией школы;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может вносить коррективы в свои планы воспитательной работы, рабочие программы.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i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26876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учителя в модуле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«Электронный мониторинг»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68" t="17197" r="6618" b="7003"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1907704" y="2852936"/>
            <a:ext cx="1058416" cy="360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0" y="4077072"/>
            <a:ext cx="1165920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268760"/>
          </a:xfrm>
        </p:spPr>
        <p:txBody>
          <a:bodyPr/>
          <a:lstStyle/>
          <a:p>
            <a:pPr algn="ctr"/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188" t="14404" r="6256" b="5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250" t="14977" r="5964" b="60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0" y="4293096"/>
            <a:ext cx="827584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7668344" y="5085184"/>
            <a:ext cx="1008112" cy="360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141" t="19294" r="27928" b="79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2627784" y="2204864"/>
            <a:ext cx="1706488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355976" y="4005064"/>
            <a:ext cx="1274440" cy="5543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68" t="17197" r="10324" b="5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3851920" y="2492896"/>
            <a:ext cx="1346448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915816" y="4149080"/>
            <a:ext cx="1008112" cy="5040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380312" y="4725144"/>
            <a:ext cx="1080120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516216" y="4149080"/>
            <a:ext cx="864096" cy="5760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68" t="17197" r="9397" b="5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1907704" y="1916832"/>
            <a:ext cx="1944216" cy="7920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3275856" y="2636912"/>
            <a:ext cx="504056" cy="17281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368" t="15549" r="6618" b="5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Блок-схема: узел 3"/>
          <p:cNvSpPr/>
          <p:nvPr/>
        </p:nvSpPr>
        <p:spPr>
          <a:xfrm>
            <a:off x="3131840" y="2780928"/>
            <a:ext cx="457200" cy="313184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059" t="16730" r="6533" b="68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4427984" y="2924944"/>
            <a:ext cx="1440160" cy="4320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442" t="13901" r="2912" b="53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 электронных модулей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412776"/>
            <a:ext cx="7772400" cy="494278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Интеграционный инновационный продукт, включающий в себя электронную программу, методики, процедуры, измерители для оценки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образовательных результатов обучающихся.</a:t>
            </a:r>
          </a:p>
          <a:p>
            <a:pPr>
              <a:buFont typeface="Wingdings" pitchFamily="2" charset="2"/>
              <a:buChar char="§"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Создает условия для саморазвития субъектов образовательного процесса на основе требований ФГОС к результатам обучения.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5254" t="18329" r="26121" b="118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0" y="6165304"/>
            <a:ext cx="1058416" cy="3600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483768" y="2852936"/>
            <a:ext cx="2088232" cy="6983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1254" t="12422" r="3746"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8229600" y="116632"/>
            <a:ext cx="914400" cy="5543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123782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Отзывы участников Сети школ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апробации КЭМ: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556792"/>
            <a:ext cx="8075240" cy="479876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КЭМ дает объективную оценку результатов обучающихся не только в учебном, но и в воспитательном процессе;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повышает квалификацию учителей по использованию информационных технологий;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эффективная форма измерения и оценивания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результатов каждого ребенка; 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удачная форма отслеживания индивидуальных достижений учащихся;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КЭМ легко применим в работе, прост и удобен.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424936" cy="142646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Схема электронной программы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«Комплекс электронных модулей»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548680"/>
            <a:ext cx="7772400" cy="5806880"/>
          </a:xfrm>
        </p:spPr>
        <p:txBody>
          <a:bodyPr>
            <a:noAutofit/>
          </a:bodyPr>
          <a:lstStyle/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комплексе электронных модулей 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КЭМ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 «Электронный мониторинг» - инструмент оценивания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компетентностей обучающихся, основанный на уровневой оценке проявления компетентностей в модельных образовательных ситуациях –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образовательном событии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комплексной </a:t>
            </a: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метапредметной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работе.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000" t="10606" r="7545" b="5354"/>
          <a:stretch>
            <a:fillRect/>
          </a:stretch>
        </p:blipFill>
        <p:spPr bwMode="auto">
          <a:xfrm>
            <a:off x="395536" y="404664"/>
            <a:ext cx="8352928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52"/>
            <a:ext cx="7772400" cy="6500858"/>
          </a:xfrm>
        </p:spPr>
        <p:txBody>
          <a:bodyPr/>
          <a:lstStyle/>
          <a:p>
            <a:r>
              <a:rPr lang="ru-RU" sz="2800" b="1" dirty="0" smtClean="0"/>
              <a:t>  </a:t>
            </a:r>
            <a:br>
              <a:rPr lang="ru-RU" sz="2800" b="1" dirty="0" smtClean="0"/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Образовательное событие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chemeClr val="tx1"/>
                </a:solidFill>
              </a:rPr>
              <a:t> –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специально – организованная образовательная ситуация, в ходе которой обучающиеся вовлекаются в групповую деятельность по созданию образовательного продукта.</a:t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/>
              <a:t>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Проводится в начальной школе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не менее 3 раз в год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ходе осуществления данной процедуры оцениваются достижения не только познавательных, но и регулятивных и коммуникативных  компетентностей.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914400" y="6858000"/>
            <a:ext cx="7772400" cy="171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85728"/>
            <a:ext cx="8147248" cy="1140736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учителя на различных этапах проведения образовательного события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268760"/>
            <a:ext cx="7772400" cy="5086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1 этап – подготовительный.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выбирает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тему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образовательного события;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определяет набор диагностируемых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компетентностей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определяет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</a:t>
            </a:r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виды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деятельности;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составляет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задания, результат – личностно значимый продукт</a:t>
            </a:r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определяет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проведения события;</a:t>
            </a:r>
          </a:p>
          <a:p>
            <a:pPr lvl="0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476672"/>
            <a:ext cx="7772400" cy="5878888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продумывает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сценарий,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роли участников события, использование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технических ресурсов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экспертов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проводит с ними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инструктаж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создаёт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событие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модуле «Электронный мониторинг»;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кратко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описывает его содержание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формирует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список участников и экспертов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выбирает оцениваемые компетентности в двух позициях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Оценка деятельности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Оценка продукта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476672"/>
            <a:ext cx="7772400" cy="5878888"/>
          </a:xfrm>
        </p:spPr>
        <p:txBody>
          <a:bodyPr>
            <a:normAutofit lnSpcReduction="10000"/>
          </a:bodyPr>
          <a:lstStyle/>
          <a:p>
            <a:pPr fontAlgn="base">
              <a:buNone/>
            </a:pPr>
            <a:r>
              <a:rPr lang="ru-RU" sz="2800" b="1" i="1" u="sng" dirty="0" smtClean="0">
                <a:latin typeface="Times New Roman" pitchFamily="18" charset="0"/>
                <a:cs typeface="Times New Roman" pitchFamily="18" charset="0"/>
              </a:rPr>
              <a:t>2 этап – основной.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оказывает необходимую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консультацию и помощь детям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 том числе – по организации их деятельности;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осуществляет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педагогическое наблюдение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за деятельностью обучающихся по созданию образовательного продукта;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фиксирует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уровни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компетентностей в «Электронном мониторинге  в двух позициях -  «Оценка деятельности» и «Оценка продукта»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fontAlgn="base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организует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презентацию созданных продуктов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участниками образовательного события.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3132</TotalTime>
  <Words>365</Words>
  <Application>Microsoft Office PowerPoint</Application>
  <PresentationFormat>Экран (4:3)</PresentationFormat>
  <Paragraphs>44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Метро</vt:lpstr>
      <vt:lpstr> Образовательное Событие как процедура  измерения и оценивания образовательных  метапредметных результатов  25 января 2019 Г.    </vt:lpstr>
      <vt:lpstr>Комплекс электронных модулей</vt:lpstr>
      <vt:lpstr>Схема электронной программы  «Комплекс электронных модулей»</vt:lpstr>
      <vt:lpstr>Слайд 4</vt:lpstr>
      <vt:lpstr>Слайд 5</vt:lpstr>
      <vt:lpstr>   Образовательное событие  – специально – организованная образовательная ситуация, в ходе которой обучающиеся вовлекаются в групповую деятельность по созданию образовательного продукта.  Проводится в начальной школе не менее 3 раз в год , в ходе осуществления данной процедуры оцениваются достижения не только познавательных, но и регулятивных и коммуникативных  компетентностей.</vt:lpstr>
      <vt:lpstr>Деятельность учителя на различных этапах проведения образовательного события</vt:lpstr>
      <vt:lpstr>Слайд 8</vt:lpstr>
      <vt:lpstr>Слайд 9</vt:lpstr>
      <vt:lpstr>Слайд 10</vt:lpstr>
      <vt:lpstr>Работа учителя в модуле  «Электронный мониторинг»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Отзывы участников Сети школ  по апробации КЭМ: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Апробация модели электронного мониторинга метапредметных и личностных компетентностей.</dc:title>
  <dc:creator>Наталья Горюнова</dc:creator>
  <cp:lastModifiedBy>Наталья Горюнова</cp:lastModifiedBy>
  <cp:revision>178</cp:revision>
  <dcterms:created xsi:type="dcterms:W3CDTF">2015-02-16T16:21:18Z</dcterms:created>
  <dcterms:modified xsi:type="dcterms:W3CDTF">2019-08-27T03:52:08Z</dcterms:modified>
</cp:coreProperties>
</file>