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9" r:id="rId3"/>
    <p:sldId id="275" r:id="rId4"/>
    <p:sldId id="277" r:id="rId5"/>
    <p:sldId id="278" r:id="rId6"/>
    <p:sldId id="281" r:id="rId7"/>
    <p:sldId id="283" r:id="rId8"/>
    <p:sldId id="261" r:id="rId9"/>
    <p:sldId id="259" r:id="rId10"/>
    <p:sldId id="260" r:id="rId11"/>
    <p:sldId id="262" r:id="rId12"/>
    <p:sldId id="263" r:id="rId13"/>
    <p:sldId id="264" r:id="rId14"/>
    <p:sldId id="271" r:id="rId15"/>
    <p:sldId id="266" r:id="rId16"/>
    <p:sldId id="272" r:id="rId17"/>
    <p:sldId id="267" r:id="rId18"/>
    <p:sldId id="273" r:id="rId19"/>
    <p:sldId id="268" r:id="rId20"/>
    <p:sldId id="269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ED123-850F-4570-9D87-6B7FBAC8DB8F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B3C0E-C007-4D1C-A58E-2356C1E24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B3C0E-C007-4D1C-A58E-2356C1E2481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8E33D68-73D6-4F0F-8474-F1FB4E766A95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785926"/>
            <a:ext cx="7772400" cy="4429156"/>
          </a:xfrm>
        </p:spPr>
        <p:txBody>
          <a:bodyPr/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Событие как процедура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измерения и оценивания образовательных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результатов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i="1" dirty="0" smtClean="0"/>
              <a:t/>
            </a:r>
            <a:br>
              <a:rPr lang="ru-RU" sz="2400" b="0" i="1" dirty="0" smtClean="0"/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апреля 2017 Г.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Г.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ЖЕВСК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500042"/>
            <a:ext cx="7772400" cy="10001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МАОУ «Гимназия № 56»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Для проведения мониторинга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использовался метод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педагогического наблюдения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деятельностью учащихся 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анализ продукта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учащихся (сравнение литературного произведения и кукольного спектакля)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 событии выбирались критерии для оценивания в 2 позициях 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оценка деятельности обучающегося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оценка его продукта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Измеряемые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личностные компетентности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регулятивная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принимать и сохранять учебную задачу;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коммуникативные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коммуникация со взрослым, использование речи для решения различных коммуникативных задач;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познавательная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переработка полученной информации;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интерес и мотивация, эмоциональное отношение к деятельности (событию).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Уровни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компетентностей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/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Уровень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каждой выбранной компетентности оценивался 3 – мя позициями: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высокий (В)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средний (С)  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низкий (Н).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Таблица средних значений по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каждому участнику события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столбчатая диаграмма, в которой отражены в баллах уровни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каждой из выбранных компетентностей (индивидуальные результаты).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71448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Таблица средних значений по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каждому участнику события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584" y="1797756"/>
            <a:ext cx="9144000" cy="4914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628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130986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Таблица средних значений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всему классу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столбчатая диаграмма, в которой отражены в баллах уровни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каждой из выбранных компетентностей (общая картина по классу).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72400" cy="1140736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Таблица средних значений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всему классу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56792"/>
            <a:ext cx="9170412" cy="4929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584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426464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обращении к списку класса: индивидуальная карта развития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каждого учащегося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круговая диаграмма, в которой показаны уровни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каждой выбранной для оценивания компетентности у конкретного ученика.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643050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обращении к списку класса: индивидуальная карта развития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каждого учащегося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13" y="1762824"/>
            <a:ext cx="9120387" cy="4902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574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1212174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Положительные моменты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использования  модели  КЭМ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оперативно заполнять данные, полученные в ходе измерения, используя современные информационные технологии;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использовать результаты мониторинга в повседневной работе с классом (при беседе с родителями учеников, с администрацией школы и т.д.);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видеть целостную картину развития классного коллектива в различных аспектах (образовательных, воспитательных);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00174"/>
            <a:ext cx="7772400" cy="4855386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Событие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значительное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явление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факт общественной, личной жизни.»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 Ожегов)</a:t>
            </a:r>
          </a:p>
          <a:p>
            <a:pPr lvl="0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обытие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– то, что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вместе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создается, но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индивидуально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понимается.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обытие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уникально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, его нельзя повторить.</a:t>
            </a:r>
          </a:p>
          <a:p>
            <a:pPr lvl="0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Событие – значимое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творческое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действие.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94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142984"/>
            <a:ext cx="7772400" cy="521257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видеть индивидуальное продвижение каждого своего ученика, что необходимо для своевременной помощи и коррекции образовательного и воспитательного процесса, а в дальнейшем – создание индивидуальной программы развития каждого учащегося;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 подключить к работе независимых экспертов, родителей учеников, самих детей для снижения субъективности в оценке уровня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компетентностей.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2559746"/>
          </a:xfrm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14400" y="3000372"/>
            <a:ext cx="7772400" cy="335518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6500858"/>
          </a:xfrm>
        </p:spPr>
        <p:txBody>
          <a:bodyPr/>
          <a:lstStyle/>
          <a:p>
            <a:r>
              <a:rPr lang="ru-RU" sz="2800" b="1" dirty="0" smtClean="0"/>
              <a:t>  </a:t>
            </a:r>
            <a:br>
              <a:rPr lang="ru-RU" sz="2800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Образовательное событие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специально организованная ситуация, в ходе которой учащиеся осваивают новую для них деятельность (или новую роль в уже известной деятельности) по созданию образовательного продукта.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5429264"/>
            <a:ext cx="7772400" cy="14287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Признаки события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00174"/>
            <a:ext cx="7772400" cy="485538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решает образовательные задачи;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носит активный характер;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относительно новая деятельность;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специально организованная среда;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результатом является продуктивное изменение личностных качеств;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специальная организация рефлексивной деятельности, экспертиз, консультаций.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Разработанные события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357298"/>
            <a:ext cx="7772400" cy="4998262"/>
          </a:xfrm>
        </p:spPr>
        <p:txBody>
          <a:bodyPr/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 – путешествие «В гостях у школьных принадлежностей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(1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«Орнамент для моего класса» (создание герба класса)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Деловая игра «Автобиография сказочного героя»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Экологический проект «Сбережём первоцветы!» (оформление газеты)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 «Праздник весны и труда 1 мая»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День творчества: проекты «Город Здоровья»  (1-2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 и «Детская площадка» (3-4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Этапы организации события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85860"/>
            <a:ext cx="7772400" cy="5069700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– подготовительны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(создатели выбирают направление совместной деятельности, разрабатывают сценарий, распределяют роли, находят ресурсы).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– основной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осуществление спланированного события).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–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итоговый-рефлексивный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делятся впечатлениями, эмоциональными переживаниями, анализируют;  обратная связь ( анкеты, соцопрос, отзывы, конкурс рисунков, сочинений).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772400" cy="1140736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Деятельность учителя по подготовке образовательного события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00174"/>
            <a:ext cx="7772400" cy="485538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набор диагностируемых компетентностей;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форму и вид образовательной деятельности;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осуществляет подбор личностно значимых заданий;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место и время проведения события;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формирует группу экспертов.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Мониторинг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186766" cy="51411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/>
              <a:t>     </a:t>
            </a:r>
            <a:r>
              <a:rPr lang="ru-RU" sz="3200" b="1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«Электронный мониторинг» -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инструмент оценивания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компетентностей обучающихся, основанный на уровневой оценке проявления компетентностей в ходе реализации образовательного события.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/>
              <a:t>    </a:t>
            </a:r>
          </a:p>
          <a:p>
            <a:pPr>
              <a:buNone/>
            </a:pPr>
            <a:r>
              <a:rPr lang="ru-RU" sz="2800" dirty="0" smtClean="0"/>
              <a:t>        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Данная система позволяет участвовать в мониторинге различным субъектам образовательного процесса: учителю, эксперту, психологу, родителю, ученику.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Образовательное событие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71612"/>
            <a:ext cx="7772400" cy="478394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знакомство со сказками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В.Гауфа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просмотр спектакля «Холодное сердце»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i="1" u="sng" dirty="0" smtClean="0">
                <a:latin typeface="Times New Roman" pitchFamily="18" charset="0"/>
                <a:cs typeface="Times New Roman" pitchFamily="18" charset="0"/>
              </a:rPr>
              <a:t>продукт  деятельности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-   сравнение литературной сказки и кукольного спектакля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2393</TotalTime>
  <Words>640</Words>
  <Application>Microsoft Office PowerPoint</Application>
  <PresentationFormat>Экран (4:3)</PresentationFormat>
  <Paragraphs>75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Метро</vt:lpstr>
      <vt:lpstr> Событие как процедура  измерения и оценивания образовательных  (метапредметных) результатов   6 апреля 2017 Г.  Г.  иЖЕВСК  </vt:lpstr>
      <vt:lpstr>Слайд 2</vt:lpstr>
      <vt:lpstr>   Образовательное событие - специально организованная ситуация, в ходе которой учащиеся осваивают новую для них деятельность (или новую роль в уже известной деятельности) по созданию образовательного продукта.</vt:lpstr>
      <vt:lpstr> Признаки события</vt:lpstr>
      <vt:lpstr>Разработанные события</vt:lpstr>
      <vt:lpstr>Этапы организации события </vt:lpstr>
      <vt:lpstr>Деятельность учителя по подготовке образовательного события</vt:lpstr>
      <vt:lpstr>Мониторинг</vt:lpstr>
      <vt:lpstr>Образовательное событие</vt:lpstr>
      <vt:lpstr>Для проведения мониторинга</vt:lpstr>
      <vt:lpstr> Измеряемые метапредметные и личностные компетентности:</vt:lpstr>
      <vt:lpstr>Уровни сформированности компетентностей</vt:lpstr>
      <vt:lpstr>Таблица средних значений по  каждому участнику события</vt:lpstr>
      <vt:lpstr>Таблица средних значений по  каждому участнику события</vt:lpstr>
      <vt:lpstr>Таблица средних значений  по всему классу</vt:lpstr>
      <vt:lpstr>Таблица средних значений  по всему классу</vt:lpstr>
      <vt:lpstr>При обращении к списку класса: индивидуальная карта развития  каждого учащегося</vt:lpstr>
      <vt:lpstr>При обращении к списку класса: индивидуальная карта развития  каждого учащегося</vt:lpstr>
      <vt:lpstr>Положительные моменты  использования  модели  КЭМ </vt:lpstr>
      <vt:lpstr>Слайд 20</vt:lpstr>
      <vt:lpstr>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Апробация модели электронного мониторинга метапредметных и личностных компетентностей.</dc:title>
  <dc:creator>Наталья Горюнова</dc:creator>
  <cp:lastModifiedBy>Наталья Горюнова</cp:lastModifiedBy>
  <cp:revision>91</cp:revision>
  <dcterms:created xsi:type="dcterms:W3CDTF">2015-02-16T16:21:18Z</dcterms:created>
  <dcterms:modified xsi:type="dcterms:W3CDTF">2017-04-05T19:16:42Z</dcterms:modified>
</cp:coreProperties>
</file>