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57" r:id="rId6"/>
    <p:sldId id="258" r:id="rId7"/>
    <p:sldId id="259" r:id="rId8"/>
    <p:sldId id="265" r:id="rId9"/>
    <p:sldId id="266" r:id="rId10"/>
    <p:sldId id="260" r:id="rId11"/>
    <p:sldId id="261" r:id="rId12"/>
    <p:sldId id="26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37" d="100"/>
          <a:sy n="37" d="100"/>
        </p:scale>
        <p:origin x="-396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A3F4-4CD2-4B80-93B0-406547E4A83B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7584-4720-4916-B3F3-225E83DC77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82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A3F4-4CD2-4B80-93B0-406547E4A83B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7584-4720-4916-B3F3-225E83DC77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246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A3F4-4CD2-4B80-93B0-406547E4A83B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7584-4720-4916-B3F3-225E83DC77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034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A3F4-4CD2-4B80-93B0-406547E4A83B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7584-4720-4916-B3F3-225E83DC77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481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A3F4-4CD2-4B80-93B0-406547E4A83B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7584-4720-4916-B3F3-225E83DC77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591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A3F4-4CD2-4B80-93B0-406547E4A83B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7584-4720-4916-B3F3-225E83DC77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797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A3F4-4CD2-4B80-93B0-406547E4A83B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7584-4720-4916-B3F3-225E83DC77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501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A3F4-4CD2-4B80-93B0-406547E4A83B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7584-4720-4916-B3F3-225E83DC77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12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A3F4-4CD2-4B80-93B0-406547E4A83B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7584-4720-4916-B3F3-225E83DC77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61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A3F4-4CD2-4B80-93B0-406547E4A83B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7584-4720-4916-B3F3-225E83DC77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49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A3F4-4CD2-4B80-93B0-406547E4A83B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7584-4720-4916-B3F3-225E83DC77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186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6A3F4-4CD2-4B80-93B0-406547E4A83B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B7584-4720-4916-B3F3-225E83DC77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19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package" Target="../embeddings/____________Microsoft_PowerPoint1.pptx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Стартовая комплексная работа в 5-6 классах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Деятельность классного руководителя в «КЭМ»</a:t>
            </a:r>
          </a:p>
          <a:p>
            <a:r>
              <a:rPr lang="ru-RU" dirty="0" smtClean="0"/>
              <a:t>Октябрь 2016</a:t>
            </a:r>
          </a:p>
          <a:p>
            <a:r>
              <a:rPr lang="ru-RU" dirty="0" smtClean="0"/>
              <a:t>Ведущие: Иванов Михаил Александрович</a:t>
            </a:r>
          </a:p>
          <a:p>
            <a:r>
              <a:rPr lang="ru-RU" dirty="0" smtClean="0"/>
              <a:t>Лебедь Юлия Александровна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95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13" t="7442" r="2259" b="9047"/>
          <a:stretch/>
        </p:blipFill>
        <p:spPr>
          <a:xfrm>
            <a:off x="570016" y="108506"/>
            <a:ext cx="10580914" cy="739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7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31" t="6895" r="1386" b="10139"/>
          <a:stretch/>
        </p:blipFill>
        <p:spPr>
          <a:xfrm>
            <a:off x="1270660" y="586685"/>
            <a:ext cx="9179626" cy="632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4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96" t="5804" r="2258" b="10685"/>
          <a:stretch/>
        </p:blipFill>
        <p:spPr>
          <a:xfrm>
            <a:off x="1187532" y="0"/>
            <a:ext cx="9571512" cy="667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6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048000" y="1714500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Презентация" r:id="rId4" imgW="6094431" imgH="3427315" progId="PowerPoint.Show.12">
                  <p:embed/>
                </p:oleObj>
              </mc:Choice>
              <mc:Fallback>
                <p:oleObj name="Презентация" r:id="rId4" imgW="6094431" imgH="3427315" progId="PowerPoint.Show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714500"/>
                        <a:ext cx="6094413" cy="342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 l="2392" t="9537" r="16587" b="12632"/>
          <a:stretch>
            <a:fillRect/>
          </a:stretch>
        </p:blipFill>
        <p:spPr bwMode="auto">
          <a:xfrm>
            <a:off x="371061" y="118827"/>
            <a:ext cx="11224591" cy="673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174" t="9739" r="2174" b="8696"/>
          <a:stretch>
            <a:fillRect/>
          </a:stretch>
        </p:blipFill>
        <p:spPr bwMode="auto">
          <a:xfrm>
            <a:off x="198782" y="185531"/>
            <a:ext cx="11661914" cy="621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391" t="9043" r="435" b="12522"/>
          <a:stretch>
            <a:fillRect/>
          </a:stretch>
        </p:blipFill>
        <p:spPr bwMode="auto">
          <a:xfrm>
            <a:off x="344557" y="251792"/>
            <a:ext cx="11847443" cy="597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09" t="6103" r="428" b="36346"/>
          <a:stretch/>
        </p:blipFill>
        <p:spPr>
          <a:xfrm>
            <a:off x="1" y="-68249"/>
            <a:ext cx="12852632" cy="606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8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31" t="10989" r="5097" b="10139"/>
          <a:stretch/>
        </p:blipFill>
        <p:spPr>
          <a:xfrm>
            <a:off x="617516" y="264059"/>
            <a:ext cx="10736284" cy="731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2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13" t="7987" r="2259" b="10139"/>
          <a:stretch/>
        </p:blipFill>
        <p:spPr>
          <a:xfrm>
            <a:off x="486888" y="115336"/>
            <a:ext cx="10770920" cy="737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5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Перевод баллов проверки стартовой работы</a:t>
            </a:r>
            <a:br>
              <a:rPr lang="ru-RU" dirty="0" smtClean="0"/>
            </a:br>
            <a:r>
              <a:rPr lang="ru-RU" b="1" dirty="0" smtClean="0"/>
              <a:t> 6 классов </a:t>
            </a:r>
            <a:r>
              <a:rPr lang="ru-RU" dirty="0" smtClean="0"/>
              <a:t>в критерии мониторинга «КЭМ»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0 – не приступал к выполнению задания</a:t>
            </a:r>
          </a:p>
          <a:p>
            <a:pPr marL="0" indent="0">
              <a:buNone/>
            </a:pPr>
            <a:r>
              <a:rPr lang="ru-RU" dirty="0" smtClean="0"/>
              <a:t>НН – приступил к заданию, но написал совсем не о том, что требовалось</a:t>
            </a:r>
          </a:p>
          <a:p>
            <a:pPr marL="0" indent="0">
              <a:buNone/>
            </a:pPr>
            <a:r>
              <a:rPr lang="ru-RU" dirty="0" smtClean="0"/>
              <a:t>Н – ребёнок приступил к выполнению, написал своё решение, но получил при проверке 0 баллов за задание</a:t>
            </a:r>
          </a:p>
          <a:p>
            <a:pPr marL="0" indent="0">
              <a:buNone/>
            </a:pPr>
            <a:r>
              <a:rPr lang="ru-RU" dirty="0" smtClean="0"/>
              <a:t>С – получил при проверке задания 1 балл</a:t>
            </a:r>
          </a:p>
          <a:p>
            <a:pPr marL="0" indent="0">
              <a:buNone/>
            </a:pPr>
            <a:r>
              <a:rPr lang="ru-RU" dirty="0" smtClean="0"/>
              <a:t>В – получил при проверке задания 2 балла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770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prstClr val="black"/>
                </a:solidFill>
              </a:rPr>
              <a:t> Перевод баллов проверки стартовой работы </a:t>
            </a:r>
            <a:r>
              <a:rPr lang="ru-RU" sz="4000" dirty="0" smtClean="0">
                <a:solidFill>
                  <a:prstClr val="black"/>
                </a:solidFill>
              </a:rPr>
              <a:t/>
            </a:r>
            <a:br>
              <a:rPr lang="ru-RU" sz="4000" dirty="0" smtClean="0">
                <a:solidFill>
                  <a:prstClr val="black"/>
                </a:solidFill>
              </a:rPr>
            </a:br>
            <a:r>
              <a:rPr lang="ru-RU" sz="4000" b="1" dirty="0" smtClean="0">
                <a:solidFill>
                  <a:prstClr val="black"/>
                </a:solidFill>
              </a:rPr>
              <a:t>5 </a:t>
            </a:r>
            <a:r>
              <a:rPr lang="ru-RU" sz="4000" b="1" dirty="0">
                <a:solidFill>
                  <a:prstClr val="black"/>
                </a:solidFill>
              </a:rPr>
              <a:t>классов </a:t>
            </a:r>
            <a:r>
              <a:rPr lang="ru-RU" sz="4000" dirty="0">
                <a:solidFill>
                  <a:prstClr val="black"/>
                </a:solidFill>
              </a:rPr>
              <a:t>в критерии мониторинга «КЭМ»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0 – не приступал к выполнению задания</a:t>
            </a:r>
          </a:p>
          <a:p>
            <a:pPr marL="0" indent="0">
              <a:buNone/>
            </a:pPr>
            <a:r>
              <a:rPr lang="ru-RU" dirty="0" smtClean="0"/>
              <a:t>НН – приступил к заданию, но написал совсем не о том, что требовалось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ru-RU" dirty="0" smtClean="0"/>
              <a:t>остальные уровни смотри в приложении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03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120</Words>
  <Application>Microsoft Office PowerPoint</Application>
  <PresentationFormat>Произвольный</PresentationFormat>
  <Paragraphs>15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Презентация</vt:lpstr>
      <vt:lpstr>Стартовая комплексная работа в 5-6 классах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Перевод баллов проверки стартовой работы  6 классов в критерии мониторинга «КЭМ» </vt:lpstr>
      <vt:lpstr> Перевод баллов проверки стартовой работы  5 классов в критерии мониторинга «КЭМ»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Леонид Ефимов</dc:creator>
  <cp:lastModifiedBy>Ольга Макарова</cp:lastModifiedBy>
  <cp:revision>9</cp:revision>
  <dcterms:created xsi:type="dcterms:W3CDTF">2016-10-21T08:57:35Z</dcterms:created>
  <dcterms:modified xsi:type="dcterms:W3CDTF">2016-11-15T12:44:58Z</dcterms:modified>
</cp:coreProperties>
</file>