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87" r:id="rId2"/>
    <p:sldId id="288" r:id="rId3"/>
    <p:sldId id="289" r:id="rId4"/>
    <p:sldId id="290" r:id="rId5"/>
    <p:sldId id="299" r:id="rId6"/>
    <p:sldId id="291" r:id="rId7"/>
    <p:sldId id="293" r:id="rId8"/>
    <p:sldId id="294" r:id="rId9"/>
    <p:sldId id="296" r:id="rId10"/>
    <p:sldId id="297" r:id="rId11"/>
    <p:sldId id="298" r:id="rId12"/>
    <p:sldId id="301" r:id="rId13"/>
    <p:sldId id="303" r:id="rId14"/>
    <p:sldId id="304" r:id="rId15"/>
    <p:sldId id="305" r:id="rId16"/>
    <p:sldId id="30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8"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76753" autoAdjust="0"/>
  </p:normalViewPr>
  <p:slideViewPr>
    <p:cSldViewPr snapToGrid="0">
      <p:cViewPr varScale="1">
        <p:scale>
          <a:sx n="73" d="100"/>
          <a:sy n="73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01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85CEE-E858-4FFF-AFB1-67B85E0562E5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534624-1231-41E4-B49C-A92F5CB4ED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41259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9D836-1601-4A1D-B703-AFBC0D51463C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4F576-BFA4-49FE-9441-1865D46155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846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4024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9979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7962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128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4375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162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8677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52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014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245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1135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29C6D-EBAF-42BF-8628-8A414C2B061F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044E8-9AFF-4E13-AEB6-4E9B97A8D4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7916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485776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Удмуртия. Край родниковым зовётся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Об этом и в песнях народных поётся.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Ижевск, иль деревня родная-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На свете милее нет этого края.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2071702" cy="1774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214290"/>
            <a:ext cx="235745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1368" y="231846"/>
            <a:ext cx="3274300" cy="4149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b="1" dirty="0" err="1" smtClean="0">
                <a:solidFill>
                  <a:srgbClr val="FF0000"/>
                </a:solidFill>
              </a:rPr>
              <a:t>Лопшо</a:t>
            </a:r>
            <a:r>
              <a:rPr lang="ru-RU" sz="6000" b="1" dirty="0" smtClean="0">
                <a:solidFill>
                  <a:srgbClr val="FF0000"/>
                </a:solidFill>
              </a:rPr>
              <a:t> </a:t>
            </a:r>
            <a:r>
              <a:rPr lang="ru-RU" sz="6000" b="1" dirty="0" err="1" smtClean="0">
                <a:solidFill>
                  <a:srgbClr val="FF0000"/>
                </a:solidFill>
              </a:rPr>
              <a:t>Педунь</a:t>
            </a:r>
            <a:r>
              <a:rPr lang="ru-RU" sz="6000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000" b="1" dirty="0" smtClean="0">
                <a:solidFill>
                  <a:srgbClr val="0070C0"/>
                </a:solidFill>
              </a:rPr>
              <a:t>сказочный герой удмуртов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 cstate="print"/>
          <a:srcRect r="10337"/>
          <a:stretch>
            <a:fillRect/>
          </a:stretch>
        </p:blipFill>
        <p:spPr bwMode="auto">
          <a:xfrm>
            <a:off x="4925787" y="2463436"/>
            <a:ext cx="3852452" cy="38720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Лопшо Педунь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740" y="1881051"/>
            <a:ext cx="3976008" cy="3156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Батыры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Картинки по запросу удмуртские батыры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6690" y="1762973"/>
            <a:ext cx="6942910" cy="43896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0822" y="365126"/>
            <a:ext cx="3564527" cy="6061800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err="1" smtClean="0">
                <a:solidFill>
                  <a:srgbClr val="FF0000"/>
                </a:solidFill>
              </a:rPr>
              <a:t>Инмар</a:t>
            </a:r>
            <a:r>
              <a:rPr lang="ru-RU" sz="8000" b="1" dirty="0" smtClean="0">
                <a:solidFill>
                  <a:srgbClr val="FF0000"/>
                </a:solidFill>
              </a:rPr>
              <a:t> 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верховный бог, творец всего хорошего и доброго в мире.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6" name="Содержимое 5" descr="Картинки по запросу керемет удмуртский"/>
          <p:cNvPicPr>
            <a:picLocks noGrp="1"/>
          </p:cNvPicPr>
          <p:nvPr>
            <p:ph idx="1"/>
          </p:nvPr>
        </p:nvPicPr>
        <p:blipFill>
          <a:blip r:embed="rId2" cstate="print"/>
          <a:srcRect l="16726" t="13282" r="16725" b="12268"/>
          <a:stretch>
            <a:fillRect/>
          </a:stretch>
        </p:blipFill>
        <p:spPr bwMode="auto">
          <a:xfrm>
            <a:off x="679268" y="1397726"/>
            <a:ext cx="4258492" cy="32395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b="1" dirty="0" err="1" smtClean="0">
                <a:solidFill>
                  <a:srgbClr val="FF0000"/>
                </a:solidFill>
              </a:rPr>
              <a:t>Кылдысин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Рисунок 13" descr="Вторым божеством является Кылдысин или Кылчин — это бог-творец, заботящийся о земле, бог плодородия, покровитель детей. Он появлялся в виде старика в белой одежде и ходил по межам, поправляя упавшие колоски, следил за посевами. 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801" t="6077" b="2961"/>
          <a:stretch>
            <a:fillRect/>
          </a:stretch>
        </p:blipFill>
        <p:spPr bwMode="auto">
          <a:xfrm>
            <a:off x="3213463" y="1698170"/>
            <a:ext cx="2796389" cy="39580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267098" y="5695406"/>
            <a:ext cx="68188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Бог плодородия</a:t>
            </a:r>
            <a:endParaRPr lang="ru-RU" sz="4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44583"/>
            <a:ext cx="7886700" cy="1175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 smtClean="0">
                <a:solidFill>
                  <a:srgbClr val="FF0000"/>
                </a:solidFill>
              </a:rPr>
              <a:t/>
            </a:r>
            <a:br>
              <a:rPr lang="ru-RU" sz="6700" b="1" dirty="0" smtClean="0">
                <a:solidFill>
                  <a:srgbClr val="FF0000"/>
                </a:solidFill>
              </a:rPr>
            </a:br>
            <a:r>
              <a:rPr lang="ru-RU" sz="6700" b="1" dirty="0" err="1" smtClean="0">
                <a:solidFill>
                  <a:srgbClr val="FF0000"/>
                </a:solidFill>
              </a:rPr>
              <a:t>Керемет</a:t>
            </a:r>
            <a:r>
              <a:rPr lang="ru-RU" sz="6000" b="1" dirty="0" smtClean="0">
                <a:solidFill>
                  <a:srgbClr val="FF0000"/>
                </a:solidFill>
              </a:rPr>
              <a:t/>
            </a:r>
            <a:br>
              <a:rPr lang="ru-RU" sz="6000" b="1" dirty="0" smtClean="0">
                <a:solidFill>
                  <a:srgbClr val="FF0000"/>
                </a:solidFill>
              </a:rPr>
            </a:br>
            <a:endParaRPr lang="ru-RU" sz="60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Гульнара\Desktop\641bd768f57e91dacd190898e3e65a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6812" y="1526291"/>
            <a:ext cx="5762625" cy="38004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481943" y="5682343"/>
            <a:ext cx="43236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  <a:latin typeface="Calibri Light"/>
                <a:ea typeface="+mj-ea"/>
                <a:cs typeface="+mj-cs"/>
              </a:rPr>
              <a:t>Творец зла</a:t>
            </a:r>
            <a:endParaRPr lang="ru-RU" dirty="0"/>
          </a:p>
        </p:txBody>
      </p:sp>
      <p:sp>
        <p:nvSpPr>
          <p:cNvPr id="1028" name="AutoShape 4" descr="C:\Users\%D0%93%D1%83%D0%BB%D1%8C%D0%BD%D0%B0%D1%80%D0%B0\Desktop\34ed05_ff42142307f74e09b3b0bb9eb8aacd8d-mv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Картинки по запросу вукузё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Картинки по запросу вукузё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C:\Users\%D0%93%D1%83%D0%BB%D1%8C%D0%BD%D0%B0%D1%80%D0%B0\Desktop\34ed05_ff42142307f74e09b3b0bb9eb8aacd8d-mv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C:\Users\%D0%93%D1%83%D0%BB%D1%8C%D0%BD%D0%B0%D1%80%D0%B0\Desktop\34ed05_ff42142307f74e09b3b0bb9eb8aacd8d-mv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8" name="AutoShape 10" descr="C:\Users\%D0%93%D1%83%D0%BB%D1%8C%D0%BD%D0%B0%D1%80%D0%B0\Desktop\34ed05_ff42142307f74e09b3b0bb9eb8aacd8d-mv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0" name="AutoShape 12" descr="C:\Users\%D0%93%D1%83%D0%BB%D1%8C%D0%BD%D0%B0%D1%80%D0%B0\Desktop\34ed05_ff42142307f74e09b3b0bb9eb8aacd8d-mv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2" name="AutoShape 14" descr="Картинки по запросу вукузё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586446" y="300446"/>
            <a:ext cx="42323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 smtClean="0">
                <a:solidFill>
                  <a:srgbClr val="FF0000"/>
                </a:solidFill>
              </a:rPr>
              <a:t>Вукузё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35086" y="5826035"/>
            <a:ext cx="34094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0070C0"/>
                </a:solidFill>
              </a:rPr>
              <a:t>Хозяин воды</a:t>
            </a:r>
            <a:endParaRPr lang="ru-RU" sz="4400" dirty="0">
              <a:solidFill>
                <a:srgbClr val="0070C0"/>
              </a:solidFill>
            </a:endParaRPr>
          </a:p>
        </p:txBody>
      </p:sp>
      <p:pic>
        <p:nvPicPr>
          <p:cNvPr id="13" name="Рисунок 24" descr="Тэлькузё – леший, дух леса. Толмурт (тӧлпери — дух ветра) - он похищал девушек.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143" t="47810" r="2143"/>
          <a:stretch>
            <a:fillRect/>
          </a:stretch>
        </p:blipFill>
        <p:spPr bwMode="auto">
          <a:xfrm>
            <a:off x="2246812" y="1306285"/>
            <a:ext cx="5225142" cy="45740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0805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Картинки по запросу вуму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6707" y="1514526"/>
            <a:ext cx="2651761" cy="39344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750423" y="222068"/>
            <a:ext cx="51206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 smtClean="0">
                <a:solidFill>
                  <a:srgbClr val="FF0000"/>
                </a:solidFill>
              </a:rPr>
              <a:t>Вумурт</a:t>
            </a:r>
            <a:endParaRPr lang="ru-RU" sz="66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1258" y="5773783"/>
            <a:ext cx="8582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Водяной</a:t>
            </a:r>
            <a:endParaRPr lang="ru-RU" sz="4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Картинки по запросу хозяин лес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1495" y="1749334"/>
            <a:ext cx="5753100" cy="37433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286000" y="483327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Ягпери</a:t>
            </a:r>
            <a:r>
              <a:rPr lang="ru-RU" sz="5400" b="1" dirty="0" smtClean="0">
                <a:solidFill>
                  <a:srgbClr val="FF0000"/>
                </a:solidFill>
              </a:rPr>
              <a:t> 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695404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Дух борового леса</a:t>
            </a:r>
            <a:endParaRPr lang="ru-RU" sz="4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9354" y="522514"/>
            <a:ext cx="43452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Вожо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51202" name="Picture 2" descr="Картинки по запросу хозяин бани"/>
          <p:cNvPicPr>
            <a:picLocks noChangeAspect="1" noChangeArrowheads="1"/>
          </p:cNvPicPr>
          <p:nvPr/>
        </p:nvPicPr>
        <p:blipFill>
          <a:blip r:embed="rId2" cstate="print"/>
          <a:srcRect l="12004" t="10427" r="10248" b="12400"/>
          <a:stretch>
            <a:fillRect/>
          </a:stretch>
        </p:blipFill>
        <p:spPr bwMode="auto">
          <a:xfrm>
            <a:off x="2534194" y="1528355"/>
            <a:ext cx="3984172" cy="42193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669" y="287382"/>
            <a:ext cx="57737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Коркамурт</a:t>
            </a:r>
            <a:endParaRPr lang="ru-RU" sz="5400" dirty="0"/>
          </a:p>
        </p:txBody>
      </p:sp>
      <p:pic>
        <p:nvPicPr>
          <p:cNvPr id="54274" name="Picture 2" descr="Картинки по запросу домов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0135" y="1259386"/>
            <a:ext cx="4298859" cy="42988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38835" y="5809128"/>
            <a:ext cx="59032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Домовой</a:t>
            </a:r>
            <a:endParaRPr lang="ru-RU" sz="4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669" y="287382"/>
            <a:ext cx="57737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Гидмурт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38835" y="5809128"/>
            <a:ext cx="59032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Дух конюшни и хлева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55300" name="Picture 4" descr="Картинки по запросу дух конюшни и хлева"/>
          <p:cNvPicPr>
            <a:picLocks noChangeAspect="1" noChangeArrowheads="1"/>
          </p:cNvPicPr>
          <p:nvPr/>
        </p:nvPicPr>
        <p:blipFill>
          <a:blip r:embed="rId2" cstate="print"/>
          <a:srcRect l="15640" t="4473" r="10040" b="9536"/>
          <a:stretch>
            <a:fillRect/>
          </a:stretch>
        </p:blipFill>
        <p:spPr bwMode="auto">
          <a:xfrm>
            <a:off x="3200400" y="1463040"/>
            <a:ext cx="2364377" cy="40625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669" y="287382"/>
            <a:ext cx="57737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Нюлэсмурт</a:t>
            </a:r>
            <a:r>
              <a:rPr lang="ru-RU" sz="5400" b="1" dirty="0" smtClean="0">
                <a:solidFill>
                  <a:srgbClr val="FF0000"/>
                </a:solidFill>
              </a:rPr>
              <a:t>  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38835" y="5809128"/>
            <a:ext cx="59032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Хозяин леса и зверей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18" descr="Нюлэсмурт («нюлес» — лес, чаща) -леший, хозяин леса, хозяин зверей.  Живет в лесу, имеет собственное хозяйство и семью. По одежде и образу жизни он похож на людей, у него длинная борода и волосы. Способен изменять свой облик: в лесу он вровень с деревьями, на лугу – с травой, среди людей –чуть выше человека.  Нюлэсмурты разрешают зверям залегать в норы и берлоги; посылают охотникам добычу, скотине — корм, помогают войску одерживать победу.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36" t="20718" r="64986" b="5249"/>
          <a:stretch>
            <a:fillRect/>
          </a:stretch>
        </p:blipFill>
        <p:spPr bwMode="auto">
          <a:xfrm>
            <a:off x="3174274" y="1188719"/>
            <a:ext cx="2468879" cy="44110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669" y="287382"/>
            <a:ext cx="57737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 smtClean="0">
                <a:solidFill>
                  <a:srgbClr val="FF0000"/>
                </a:solidFill>
              </a:rPr>
              <a:t>Куазь</a:t>
            </a:r>
            <a:r>
              <a:rPr lang="ru-RU" sz="5400" b="1" dirty="0" smtClean="0">
                <a:solidFill>
                  <a:srgbClr val="FF0000"/>
                </a:solidFill>
              </a:rPr>
              <a:t>   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38835" y="5564778"/>
            <a:ext cx="64772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Повелитель погоды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14" descr=" Куа́зь — повелитель погоды, атмосферных явлений. Куазь молились под елью, которая воспринималась деревом этого бога, ему жертвовали коня или жеребёнка.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3" t="2357" r="48232" b="2694"/>
          <a:stretch>
            <a:fillRect/>
          </a:stretch>
        </p:blipFill>
        <p:spPr bwMode="auto">
          <a:xfrm>
            <a:off x="2116183" y="1541418"/>
            <a:ext cx="4741817" cy="36837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669" y="287382"/>
            <a:ext cx="60089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Баба </a:t>
            </a:r>
            <a:r>
              <a:rPr lang="ru-RU" sz="6000" b="1" dirty="0" err="1" smtClean="0">
                <a:solidFill>
                  <a:srgbClr val="FF0000"/>
                </a:solidFill>
              </a:rPr>
              <a:t>Обыда</a:t>
            </a:r>
            <a:r>
              <a:rPr lang="ru-RU" sz="5400" b="1" dirty="0" smtClean="0">
                <a:solidFill>
                  <a:srgbClr val="FF0000"/>
                </a:solidFill>
              </a:rPr>
              <a:t>   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5564778"/>
            <a:ext cx="9143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Леший в образе женщины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28" descr="Искал-Пыдо-Мурт (искал — корова; пыд— нога) — дух с коровьими ногами. Баба Обыда —леший в образе женщины с длинными волосами, косматая, высокого роста.   В сказках Баба Обыда, если захочет, помогает людям.   Кузь-Пине-Мурт — человек с длинными зубами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286" t="8000" r="6429" b="39810"/>
          <a:stretch>
            <a:fillRect/>
          </a:stretch>
        </p:blipFill>
        <p:spPr bwMode="auto">
          <a:xfrm>
            <a:off x="2612571" y="1319349"/>
            <a:ext cx="4180114" cy="3963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79269" y="1486280"/>
            <a:ext cx="7824651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8000" b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СПАСИБО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8000" b="1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ЗА ВНИМАНИЕ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48</Words>
  <Application>Microsoft Office PowerPoint</Application>
  <PresentationFormat>Экран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Удмуртия. Край родниковым зовётся Об этом и в песнях народных поётся. Ижевск, иль деревня родная- На свете милее нет этого края. </vt:lpstr>
      <vt:lpstr>Лопшо Педунь  сказочный герой удмуртов</vt:lpstr>
      <vt:lpstr>Батыры</vt:lpstr>
      <vt:lpstr>Инмар  верховный бог, творец всего хорошего и доброго в мире.</vt:lpstr>
      <vt:lpstr>Кылдысин</vt:lpstr>
      <vt:lpstr> Керемет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Метёлкина Ольга Владимировна</dc:creator>
  <cp:lastModifiedBy>Гульнара</cp:lastModifiedBy>
  <cp:revision>30</cp:revision>
  <dcterms:created xsi:type="dcterms:W3CDTF">2017-05-16T08:01:40Z</dcterms:created>
  <dcterms:modified xsi:type="dcterms:W3CDTF">2017-11-09T23:14:19Z</dcterms:modified>
</cp:coreProperties>
</file>