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5" r:id="rId9"/>
    <p:sldId id="266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8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0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4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5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79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0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4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18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A3F4-4CD2-4B80-93B0-406547E4A83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5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Стартовая комплексная работа в 5-6 классах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Деятельность классного руководителя в «КЭМ»</a:t>
            </a:r>
          </a:p>
          <a:p>
            <a:r>
              <a:rPr lang="ru-RU" dirty="0" smtClean="0"/>
              <a:t>Октябрь 2016</a:t>
            </a:r>
          </a:p>
          <a:p>
            <a:r>
              <a:rPr lang="ru-RU" dirty="0" smtClean="0"/>
              <a:t>Ведущие: Иванов Михаил Александрович</a:t>
            </a:r>
          </a:p>
          <a:p>
            <a:r>
              <a:rPr lang="ru-RU" dirty="0" smtClean="0"/>
              <a:t>Лебедь Юлия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9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" t="7442" r="2259" b="9047"/>
          <a:stretch/>
        </p:blipFill>
        <p:spPr>
          <a:xfrm>
            <a:off x="570016" y="108506"/>
            <a:ext cx="10580914" cy="73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1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" t="6895" r="1386" b="10139"/>
          <a:stretch/>
        </p:blipFill>
        <p:spPr>
          <a:xfrm>
            <a:off x="1270660" y="586685"/>
            <a:ext cx="9179626" cy="63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6" t="5804" r="2258" b="10685"/>
          <a:stretch/>
        </p:blipFill>
        <p:spPr>
          <a:xfrm>
            <a:off x="1187532" y="0"/>
            <a:ext cx="9571512" cy="66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1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1714500"/>
          <a:ext cx="6094413" cy="3427413"/>
        </p:xfrm>
        <a:graphic>
          <a:graphicData uri="http://schemas.openxmlformats.org/presentationml/2006/ole">
            <p:oleObj spid="_x0000_s1026" name="Презентация" r:id="rId3" imgW="6094431" imgH="3427315" progId="PowerPoint.Show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392" t="9537" r="16587" b="12632"/>
          <a:stretch>
            <a:fillRect/>
          </a:stretch>
        </p:blipFill>
        <p:spPr bwMode="auto">
          <a:xfrm>
            <a:off x="371061" y="118827"/>
            <a:ext cx="11224591" cy="67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74" t="9739" r="2174" b="8696"/>
          <a:stretch>
            <a:fillRect/>
          </a:stretch>
        </p:blipFill>
        <p:spPr bwMode="auto">
          <a:xfrm>
            <a:off x="198782" y="185531"/>
            <a:ext cx="11661914" cy="62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91" t="9043" r="435" b="12522"/>
          <a:stretch>
            <a:fillRect/>
          </a:stretch>
        </p:blipFill>
        <p:spPr bwMode="auto">
          <a:xfrm>
            <a:off x="344557" y="251792"/>
            <a:ext cx="11847443" cy="59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" t="6103" r="428" b="36346"/>
          <a:stretch/>
        </p:blipFill>
        <p:spPr>
          <a:xfrm>
            <a:off x="1" y="-68249"/>
            <a:ext cx="12852632" cy="60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8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" t="10989" r="5097" b="10139"/>
          <a:stretch/>
        </p:blipFill>
        <p:spPr>
          <a:xfrm>
            <a:off x="617516" y="264059"/>
            <a:ext cx="10736284" cy="73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6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" t="7987" r="2259" b="10139"/>
          <a:stretch/>
        </p:blipFill>
        <p:spPr>
          <a:xfrm>
            <a:off x="486888" y="115336"/>
            <a:ext cx="10770920" cy="7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Перевод баллов проверки стартовой работы</a:t>
            </a:r>
            <a:br>
              <a:rPr lang="ru-RU" dirty="0" smtClean="0"/>
            </a:br>
            <a:r>
              <a:rPr lang="ru-RU" b="1" dirty="0" smtClean="0"/>
              <a:t> 6 классов </a:t>
            </a:r>
            <a:r>
              <a:rPr lang="ru-RU" dirty="0" smtClean="0"/>
              <a:t>в критерии мониторинга «КЭМ»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0 – не приступал к выполнению задания</a:t>
            </a:r>
          </a:p>
          <a:p>
            <a:pPr marL="0" indent="0">
              <a:buNone/>
            </a:pPr>
            <a:r>
              <a:rPr lang="ru-RU" dirty="0" smtClean="0"/>
              <a:t>НН – приступил к заданию, но написал совсем не о том, что требовалось</a:t>
            </a:r>
          </a:p>
          <a:p>
            <a:pPr marL="0" indent="0">
              <a:buNone/>
            </a:pPr>
            <a:r>
              <a:rPr lang="ru-RU" dirty="0" smtClean="0"/>
              <a:t>Н – ребёнок приступил к выполнению, написал своё решение, но получил при проверке 0 баллов за задание</a:t>
            </a:r>
          </a:p>
          <a:p>
            <a:pPr marL="0" indent="0">
              <a:buNone/>
            </a:pPr>
            <a:r>
              <a:rPr lang="ru-RU" dirty="0" smtClean="0"/>
              <a:t>С – получил при проверке задания 1 балл</a:t>
            </a:r>
          </a:p>
          <a:p>
            <a:pPr marL="0" indent="0">
              <a:buNone/>
            </a:pPr>
            <a:r>
              <a:rPr lang="ru-RU" dirty="0" smtClean="0"/>
              <a:t>В – получил при проверке задания 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7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 Перевод баллов проверки стартовой работы </a:t>
            </a: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5 </a:t>
            </a:r>
            <a:r>
              <a:rPr lang="ru-RU" sz="4000" b="1" dirty="0">
                <a:solidFill>
                  <a:prstClr val="black"/>
                </a:solidFill>
              </a:rPr>
              <a:t>классов </a:t>
            </a:r>
            <a:r>
              <a:rPr lang="ru-RU" sz="4000" dirty="0">
                <a:solidFill>
                  <a:prstClr val="black"/>
                </a:solidFill>
              </a:rPr>
              <a:t>в критерии мониторинга «КЭМ»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0 – не приступал к выполнению задания</a:t>
            </a:r>
          </a:p>
          <a:p>
            <a:pPr marL="0" indent="0">
              <a:buNone/>
            </a:pPr>
            <a:r>
              <a:rPr lang="ru-RU" dirty="0" smtClean="0"/>
              <a:t>НН – приступил к заданию, но написал совсем не о том, что требовалось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остальные уровни смотри в приложении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120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Презентация Microsoft Office PowerPoint</vt:lpstr>
      <vt:lpstr>Стартовая комплексная работа в 5-6 классах </vt:lpstr>
      <vt:lpstr>Слайд 2</vt:lpstr>
      <vt:lpstr>Слайд 3</vt:lpstr>
      <vt:lpstr>Слайд 4</vt:lpstr>
      <vt:lpstr>Слайд 5</vt:lpstr>
      <vt:lpstr>Слайд 6</vt:lpstr>
      <vt:lpstr>Слайд 7</vt:lpstr>
      <vt:lpstr> Перевод баллов проверки стартовой работы  6 классов в критерии мониторинга «КЭМ» </vt:lpstr>
      <vt:lpstr> Перевод баллов проверки стартовой работы  5 классов в критерии мониторинга «КЭМ» 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Ефимов</dc:creator>
  <cp:lastModifiedBy>user</cp:lastModifiedBy>
  <cp:revision>8</cp:revision>
  <dcterms:created xsi:type="dcterms:W3CDTF">2016-10-21T08:57:35Z</dcterms:created>
  <dcterms:modified xsi:type="dcterms:W3CDTF">2016-10-21T10:39:30Z</dcterms:modified>
</cp:coreProperties>
</file>