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9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29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3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55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6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2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1CB7-C0CC-44C6-B341-84B4BB01D2AA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C5F88B-0420-4738-81A2-731B294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4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362" y="191068"/>
            <a:ext cx="48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Группа №2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59" y="1518312"/>
            <a:ext cx="6350759" cy="4763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9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2" y="232010"/>
            <a:ext cx="54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2.1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504" y="555175"/>
            <a:ext cx="581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2018 году исполнилось 120 лет со дня рождения Кузебая Герда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37" y="232010"/>
            <a:ext cx="4764775" cy="635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8" y="1200241"/>
            <a:ext cx="4038602" cy="538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012" y="163773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37964" y="6211669"/>
            <a:ext cx="373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 подсказку</a:t>
            </a:r>
            <a:endParaRPr lang="ru-RU" sz="3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29" y="3429968"/>
            <a:ext cx="4467367" cy="32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" y="3429968"/>
            <a:ext cx="4139821" cy="3104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63773"/>
            <a:ext cx="2379828" cy="317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21524" y="163773"/>
            <a:ext cx="7364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У кота в лапах книга А.С. Пушкина</a:t>
            </a:r>
            <a:endParaRPr lang="ru-RU" sz="32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76" y="810104"/>
            <a:ext cx="2648140" cy="353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3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068" y="150127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161" y="382138"/>
            <a:ext cx="5868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Ижик</a:t>
            </a:r>
            <a:r>
              <a:rPr lang="ru-RU" i="1" dirty="0" smtClean="0"/>
              <a:t> - талисман города Ижевска, изготовлен на ОАО "</a:t>
            </a:r>
            <a:r>
              <a:rPr lang="ru-RU" i="1" dirty="0" err="1" smtClean="0"/>
              <a:t>Ижсталь</a:t>
            </a:r>
            <a:r>
              <a:rPr lang="ru-RU" i="1" dirty="0" smtClean="0"/>
              <a:t>"  в честь 250-летия завода и г. Ижевска в октябре 2010 года. </a:t>
            </a:r>
          </a:p>
          <a:p>
            <a:r>
              <a:rPr lang="ru-RU" i="1" dirty="0" smtClean="0"/>
              <a:t>Сделан из ключей горожан.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382138"/>
            <a:ext cx="4679191" cy="6238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2260599"/>
            <a:ext cx="3275463" cy="436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136478"/>
            <a:ext cx="518615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9434" y="519458"/>
            <a:ext cx="67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Монумент установлен в честь 400-летия вхождения Удмуртии в состав РФ.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136478"/>
            <a:ext cx="3725838" cy="279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452392"/>
            <a:ext cx="5486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7589" t="31716" r="28565" b="18143"/>
          <a:stretch/>
        </p:blipFill>
        <p:spPr>
          <a:xfrm>
            <a:off x="6413886" y="3053687"/>
            <a:ext cx="5666582" cy="36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30" y="95535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2.5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76" y="280201"/>
            <a:ext cx="4664408" cy="6219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2830" y="655092"/>
            <a:ext cx="689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Совершил первый в мире космический полёт вокруг земли.</a:t>
            </a:r>
            <a:endParaRPr lang="ru-RU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7" y="1869743"/>
            <a:ext cx="6084171" cy="380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9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30" y="1091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1821" y="293848"/>
            <a:ext cx="612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Вечный огонь всегда горит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18" y="1206451"/>
            <a:ext cx="4109682" cy="547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6" y="293848"/>
            <a:ext cx="4722127" cy="6296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3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86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2018-06-25T05:24:05Z</dcterms:created>
  <dcterms:modified xsi:type="dcterms:W3CDTF">2018-06-25T08:19:35Z</dcterms:modified>
</cp:coreProperties>
</file>